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75" r:id="rId5"/>
    <p:sldId id="258" r:id="rId6"/>
    <p:sldId id="276" r:id="rId7"/>
    <p:sldId id="259" r:id="rId8"/>
    <p:sldId id="277" r:id="rId9"/>
    <p:sldId id="264" r:id="rId10"/>
    <p:sldId id="263" r:id="rId11"/>
    <p:sldId id="278" r:id="rId12"/>
    <p:sldId id="262" r:id="rId13"/>
    <p:sldId id="279" r:id="rId14"/>
    <p:sldId id="261" r:id="rId15"/>
    <p:sldId id="260" r:id="rId16"/>
    <p:sldId id="265" r:id="rId17"/>
    <p:sldId id="267" r:id="rId18"/>
    <p:sldId id="270" r:id="rId19"/>
    <p:sldId id="269" r:id="rId20"/>
    <p:sldId id="266" r:id="rId21"/>
    <p:sldId id="281" r:id="rId22"/>
    <p:sldId id="280" r:id="rId23"/>
    <p:sldId id="282" r:id="rId24"/>
    <p:sldId id="286" r:id="rId25"/>
    <p:sldId id="287" r:id="rId26"/>
    <p:sldId id="284" r:id="rId27"/>
    <p:sldId id="285" r:id="rId28"/>
    <p:sldId id="283" r:id="rId29"/>
    <p:sldId id="288" r:id="rId30"/>
    <p:sldId id="271" r:id="rId31"/>
    <p:sldId id="273" r:id="rId32"/>
    <p:sldId id="274" r:id="rId33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169DFC-6196-49FE-A047-4FEF6641C787}" v="224" dt="2024-03-29T16:33:21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manth Shaik (external)" userId="a90124f9-84a8-4412-a824-88ec29a32723" providerId="ADAL" clId="{1F169DFC-6196-49FE-A047-4FEF6641C787}"/>
    <pc:docChg chg="modSld">
      <pc:chgData name="Srimanth Shaik (external)" userId="a90124f9-84a8-4412-a824-88ec29a32723" providerId="ADAL" clId="{1F169DFC-6196-49FE-A047-4FEF6641C787}" dt="2024-03-29T16:33:21.144" v="127"/>
      <pc:docMkLst>
        <pc:docMk/>
      </pc:docMkLst>
      <pc:sldChg chg="addSp delSp modSp">
        <pc:chgData name="Srimanth Shaik (external)" userId="a90124f9-84a8-4412-a824-88ec29a32723" providerId="ADAL" clId="{1F169DFC-6196-49FE-A047-4FEF6641C787}" dt="2024-03-29T16:33:21.129" v="96"/>
        <pc:sldMkLst>
          <pc:docMk/>
          <pc:sldMk cId="843397816" sldId="256"/>
        </pc:sldMkLst>
        <pc:spChg chg="add del mod">
          <ac:chgData name="Srimanth Shaik (external)" userId="a90124f9-84a8-4412-a824-88ec29a32723" providerId="ADAL" clId="{1F169DFC-6196-49FE-A047-4FEF6641C787}" dt="2024-03-29T16:33:21.129" v="64"/>
          <ac:spMkLst>
            <pc:docMk/>
            <pc:sldMk cId="843397816" sldId="256"/>
            <ac:spMk id="5" creationId="{54AD080B-5F10-7CA8-DFFB-72E0311855D0}"/>
          </ac:spMkLst>
        </pc:spChg>
        <pc:spChg chg="del">
          <ac:chgData name="Srimanth Shaik (external)" userId="a90124f9-84a8-4412-a824-88ec29a32723" providerId="ADAL" clId="{1F169DFC-6196-49FE-A047-4FEF6641C787}" dt="2024-03-29T16:33:21.076" v="0"/>
          <ac:spMkLst>
            <pc:docMk/>
            <pc:sldMk cId="843397816" sldId="256"/>
            <ac:spMk id="6" creationId="{4A4AF981-37A4-9280-F7EA-0A1C7CE9A7D7}"/>
          </ac:spMkLst>
        </pc:spChg>
        <pc:spChg chg="add mod">
          <ac:chgData name="Srimanth Shaik (external)" userId="a90124f9-84a8-4412-a824-88ec29a32723" providerId="ADAL" clId="{1F169DFC-6196-49FE-A047-4FEF6641C787}" dt="2024-03-29T16:33:21.129" v="96"/>
          <ac:spMkLst>
            <pc:docMk/>
            <pc:sldMk cId="843397816" sldId="256"/>
            <ac:spMk id="7" creationId="{F95D7185-D8BD-8A0D-EAAE-E4B7CA27F2F5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29" v="98"/>
        <pc:sldMkLst>
          <pc:docMk/>
          <pc:sldMk cId="4290192272" sldId="257"/>
        </pc:sldMkLst>
        <pc:spChg chg="add del mod">
          <ac:chgData name="Srimanth Shaik (external)" userId="a90124f9-84a8-4412-a824-88ec29a32723" providerId="ADAL" clId="{1F169DFC-6196-49FE-A047-4FEF6641C787}" dt="2024-03-29T16:33:21.129" v="66"/>
          <ac:spMkLst>
            <pc:docMk/>
            <pc:sldMk cId="4290192272" sldId="257"/>
            <ac:spMk id="4" creationId="{0FEEAF37-45FD-D858-B341-15CABF9BED2A}"/>
          </ac:spMkLst>
        </pc:spChg>
        <pc:spChg chg="del">
          <ac:chgData name="Srimanth Shaik (external)" userId="a90124f9-84a8-4412-a824-88ec29a32723" providerId="ADAL" clId="{1F169DFC-6196-49FE-A047-4FEF6641C787}" dt="2024-03-29T16:33:21.091" v="2"/>
          <ac:spMkLst>
            <pc:docMk/>
            <pc:sldMk cId="4290192272" sldId="257"/>
            <ac:spMk id="5" creationId="{48085409-BE89-F7D8-7FD8-2ED45655ACC1}"/>
          </ac:spMkLst>
        </pc:spChg>
        <pc:spChg chg="add mod">
          <ac:chgData name="Srimanth Shaik (external)" userId="a90124f9-84a8-4412-a824-88ec29a32723" providerId="ADAL" clId="{1F169DFC-6196-49FE-A047-4FEF6641C787}" dt="2024-03-29T16:33:21.129" v="98"/>
          <ac:spMkLst>
            <pc:docMk/>
            <pc:sldMk cId="4290192272" sldId="257"/>
            <ac:spMk id="6" creationId="{786F308A-3E2D-88B5-B7F8-D0665FBAE936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29" v="100"/>
        <pc:sldMkLst>
          <pc:docMk/>
          <pc:sldMk cId="531247027" sldId="258"/>
        </pc:sldMkLst>
        <pc:spChg chg="add del mod">
          <ac:chgData name="Srimanth Shaik (external)" userId="a90124f9-84a8-4412-a824-88ec29a32723" providerId="ADAL" clId="{1F169DFC-6196-49FE-A047-4FEF6641C787}" dt="2024-03-29T16:33:21.129" v="68"/>
          <ac:spMkLst>
            <pc:docMk/>
            <pc:sldMk cId="531247027" sldId="258"/>
            <ac:spMk id="4" creationId="{9BB9358F-26AF-701C-860A-295BC8D3E5AB}"/>
          </ac:spMkLst>
        </pc:spChg>
        <pc:spChg chg="del">
          <ac:chgData name="Srimanth Shaik (external)" userId="a90124f9-84a8-4412-a824-88ec29a32723" providerId="ADAL" clId="{1F169DFC-6196-49FE-A047-4FEF6641C787}" dt="2024-03-29T16:33:21.091" v="4"/>
          <ac:spMkLst>
            <pc:docMk/>
            <pc:sldMk cId="531247027" sldId="258"/>
            <ac:spMk id="5" creationId="{9C8C49B6-8304-128D-B71A-5EFEDCBBA036}"/>
          </ac:spMkLst>
        </pc:spChg>
        <pc:spChg chg="add mod">
          <ac:chgData name="Srimanth Shaik (external)" userId="a90124f9-84a8-4412-a824-88ec29a32723" providerId="ADAL" clId="{1F169DFC-6196-49FE-A047-4FEF6641C787}" dt="2024-03-29T16:33:21.129" v="100"/>
          <ac:spMkLst>
            <pc:docMk/>
            <pc:sldMk cId="531247027" sldId="258"/>
            <ac:spMk id="6" creationId="{A29E95FE-90CD-C062-C207-2277C0B23287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29" v="102"/>
        <pc:sldMkLst>
          <pc:docMk/>
          <pc:sldMk cId="505130566" sldId="259"/>
        </pc:sldMkLst>
        <pc:spChg chg="add del mod">
          <ac:chgData name="Srimanth Shaik (external)" userId="a90124f9-84a8-4412-a824-88ec29a32723" providerId="ADAL" clId="{1F169DFC-6196-49FE-A047-4FEF6641C787}" dt="2024-03-29T16:33:21.129" v="70"/>
          <ac:spMkLst>
            <pc:docMk/>
            <pc:sldMk cId="505130566" sldId="259"/>
            <ac:spMk id="4" creationId="{E5CEB35A-C434-B896-E05D-310A7F52641F}"/>
          </ac:spMkLst>
        </pc:spChg>
        <pc:spChg chg="del">
          <ac:chgData name="Srimanth Shaik (external)" userId="a90124f9-84a8-4412-a824-88ec29a32723" providerId="ADAL" clId="{1F169DFC-6196-49FE-A047-4FEF6641C787}" dt="2024-03-29T16:33:21.091" v="6"/>
          <ac:spMkLst>
            <pc:docMk/>
            <pc:sldMk cId="505130566" sldId="259"/>
            <ac:spMk id="5" creationId="{3782D6CB-4C50-0DF3-7191-2D7C1C9F05F2}"/>
          </ac:spMkLst>
        </pc:spChg>
        <pc:spChg chg="add mod">
          <ac:chgData name="Srimanth Shaik (external)" userId="a90124f9-84a8-4412-a824-88ec29a32723" providerId="ADAL" clId="{1F169DFC-6196-49FE-A047-4FEF6641C787}" dt="2024-03-29T16:33:21.129" v="102"/>
          <ac:spMkLst>
            <pc:docMk/>
            <pc:sldMk cId="505130566" sldId="259"/>
            <ac:spMk id="6" creationId="{22073202-9E13-CE9E-4CBD-C7D55D08903B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0"/>
        <pc:sldMkLst>
          <pc:docMk/>
          <pc:sldMk cId="1141682895" sldId="260"/>
        </pc:sldMkLst>
        <pc:spChg chg="add del mod">
          <ac:chgData name="Srimanth Shaik (external)" userId="a90124f9-84a8-4412-a824-88ec29a32723" providerId="ADAL" clId="{1F169DFC-6196-49FE-A047-4FEF6641C787}" dt="2024-03-29T16:33:21.129" v="78"/>
          <ac:spMkLst>
            <pc:docMk/>
            <pc:sldMk cId="1141682895" sldId="260"/>
            <ac:spMk id="4" creationId="{3B70CB08-591F-224F-A1BF-7EF5F217B775}"/>
          </ac:spMkLst>
        </pc:spChg>
        <pc:spChg chg="del">
          <ac:chgData name="Srimanth Shaik (external)" userId="a90124f9-84a8-4412-a824-88ec29a32723" providerId="ADAL" clId="{1F169DFC-6196-49FE-A047-4FEF6641C787}" dt="2024-03-29T16:33:21.091" v="14"/>
          <ac:spMkLst>
            <pc:docMk/>
            <pc:sldMk cId="1141682895" sldId="260"/>
            <ac:spMk id="5" creationId="{BD2B9960-792A-9B16-730E-0A8A5CB2C695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0"/>
          <ac:spMkLst>
            <pc:docMk/>
            <pc:sldMk cId="1141682895" sldId="260"/>
            <ac:spMk id="6" creationId="{323C76C8-1BA5-D819-8340-73E8B09CEC8E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09"/>
        <pc:sldMkLst>
          <pc:docMk/>
          <pc:sldMk cId="1501518804" sldId="261"/>
        </pc:sldMkLst>
        <pc:spChg chg="add del mod">
          <ac:chgData name="Srimanth Shaik (external)" userId="a90124f9-84a8-4412-a824-88ec29a32723" providerId="ADAL" clId="{1F169DFC-6196-49FE-A047-4FEF6641C787}" dt="2024-03-29T16:33:21.129" v="77"/>
          <ac:spMkLst>
            <pc:docMk/>
            <pc:sldMk cId="1501518804" sldId="261"/>
            <ac:spMk id="4" creationId="{64796005-1B6C-49F9-86F9-DE6ABA80C287}"/>
          </ac:spMkLst>
        </pc:spChg>
        <pc:spChg chg="del">
          <ac:chgData name="Srimanth Shaik (external)" userId="a90124f9-84a8-4412-a824-88ec29a32723" providerId="ADAL" clId="{1F169DFC-6196-49FE-A047-4FEF6641C787}" dt="2024-03-29T16:33:21.091" v="13"/>
          <ac:spMkLst>
            <pc:docMk/>
            <pc:sldMk cId="1501518804" sldId="261"/>
            <ac:spMk id="5" creationId="{35C2755E-53F8-C4ED-1397-CC89D226C4AB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09"/>
          <ac:spMkLst>
            <pc:docMk/>
            <pc:sldMk cId="1501518804" sldId="261"/>
            <ac:spMk id="6" creationId="{CD3E1985-A22E-722D-A62D-C554AF8D3C56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07"/>
        <pc:sldMkLst>
          <pc:docMk/>
          <pc:sldMk cId="3411248360" sldId="262"/>
        </pc:sldMkLst>
        <pc:spChg chg="add del mod">
          <ac:chgData name="Srimanth Shaik (external)" userId="a90124f9-84a8-4412-a824-88ec29a32723" providerId="ADAL" clId="{1F169DFC-6196-49FE-A047-4FEF6641C787}" dt="2024-03-29T16:33:21.129" v="75"/>
          <ac:spMkLst>
            <pc:docMk/>
            <pc:sldMk cId="3411248360" sldId="262"/>
            <ac:spMk id="4" creationId="{E87DD725-E5B8-4A4F-0ECC-72DD7C825FF2}"/>
          </ac:spMkLst>
        </pc:spChg>
        <pc:spChg chg="del">
          <ac:chgData name="Srimanth Shaik (external)" userId="a90124f9-84a8-4412-a824-88ec29a32723" providerId="ADAL" clId="{1F169DFC-6196-49FE-A047-4FEF6641C787}" dt="2024-03-29T16:33:21.091" v="11"/>
          <ac:spMkLst>
            <pc:docMk/>
            <pc:sldMk cId="3411248360" sldId="262"/>
            <ac:spMk id="5" creationId="{DF6A402E-3DF7-5BF8-D93A-4CDA0A1DA634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07"/>
          <ac:spMkLst>
            <pc:docMk/>
            <pc:sldMk cId="3411248360" sldId="262"/>
            <ac:spMk id="6" creationId="{D94F05F3-0145-E5EB-D872-9A7286C603B7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29" v="105"/>
        <pc:sldMkLst>
          <pc:docMk/>
          <pc:sldMk cId="1923960795" sldId="263"/>
        </pc:sldMkLst>
        <pc:spChg chg="add del mod">
          <ac:chgData name="Srimanth Shaik (external)" userId="a90124f9-84a8-4412-a824-88ec29a32723" providerId="ADAL" clId="{1F169DFC-6196-49FE-A047-4FEF6641C787}" dt="2024-03-29T16:33:21.129" v="73"/>
          <ac:spMkLst>
            <pc:docMk/>
            <pc:sldMk cId="1923960795" sldId="263"/>
            <ac:spMk id="3" creationId="{34E93D67-7168-A3F9-B8AA-30D0A2AE39D6}"/>
          </ac:spMkLst>
        </pc:spChg>
        <pc:spChg chg="del">
          <ac:chgData name="Srimanth Shaik (external)" userId="a90124f9-84a8-4412-a824-88ec29a32723" providerId="ADAL" clId="{1F169DFC-6196-49FE-A047-4FEF6641C787}" dt="2024-03-29T16:33:21.091" v="9"/>
          <ac:spMkLst>
            <pc:docMk/>
            <pc:sldMk cId="1923960795" sldId="263"/>
            <ac:spMk id="5" creationId="{94366F8D-F62F-2B0A-C303-633C34A6D214}"/>
          </ac:spMkLst>
        </pc:spChg>
        <pc:spChg chg="add mod">
          <ac:chgData name="Srimanth Shaik (external)" userId="a90124f9-84a8-4412-a824-88ec29a32723" providerId="ADAL" clId="{1F169DFC-6196-49FE-A047-4FEF6641C787}" dt="2024-03-29T16:33:21.129" v="105"/>
          <ac:spMkLst>
            <pc:docMk/>
            <pc:sldMk cId="1923960795" sldId="263"/>
            <ac:spMk id="6" creationId="{870D57AD-E61A-EF73-55C3-DE47CA4123E0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29" v="104"/>
        <pc:sldMkLst>
          <pc:docMk/>
          <pc:sldMk cId="3147796236" sldId="264"/>
        </pc:sldMkLst>
        <pc:spChg chg="add del mod">
          <ac:chgData name="Srimanth Shaik (external)" userId="a90124f9-84a8-4412-a824-88ec29a32723" providerId="ADAL" clId="{1F169DFC-6196-49FE-A047-4FEF6641C787}" dt="2024-03-29T16:33:21.129" v="72"/>
          <ac:spMkLst>
            <pc:docMk/>
            <pc:sldMk cId="3147796236" sldId="264"/>
            <ac:spMk id="4" creationId="{FC5602CA-1D13-1D4B-8AEF-CA93438B5427}"/>
          </ac:spMkLst>
        </pc:spChg>
        <pc:spChg chg="del">
          <ac:chgData name="Srimanth Shaik (external)" userId="a90124f9-84a8-4412-a824-88ec29a32723" providerId="ADAL" clId="{1F169DFC-6196-49FE-A047-4FEF6641C787}" dt="2024-03-29T16:33:21.091" v="8"/>
          <ac:spMkLst>
            <pc:docMk/>
            <pc:sldMk cId="3147796236" sldId="264"/>
            <ac:spMk id="5" creationId="{FEE3F433-CD7A-7B83-BBB4-B2FDEE8E174C}"/>
          </ac:spMkLst>
        </pc:spChg>
        <pc:spChg chg="add mod">
          <ac:chgData name="Srimanth Shaik (external)" userId="a90124f9-84a8-4412-a824-88ec29a32723" providerId="ADAL" clId="{1F169DFC-6196-49FE-A047-4FEF6641C787}" dt="2024-03-29T16:33:21.129" v="104"/>
          <ac:spMkLst>
            <pc:docMk/>
            <pc:sldMk cId="3147796236" sldId="264"/>
            <ac:spMk id="6" creationId="{E08D85AF-DECD-BBFB-251F-E07BEAE7B882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1"/>
        <pc:sldMkLst>
          <pc:docMk/>
          <pc:sldMk cId="2468572708" sldId="265"/>
        </pc:sldMkLst>
        <pc:spChg chg="add del mod">
          <ac:chgData name="Srimanth Shaik (external)" userId="a90124f9-84a8-4412-a824-88ec29a32723" providerId="ADAL" clId="{1F169DFC-6196-49FE-A047-4FEF6641C787}" dt="2024-03-29T16:33:21.129" v="79"/>
          <ac:spMkLst>
            <pc:docMk/>
            <pc:sldMk cId="2468572708" sldId="265"/>
            <ac:spMk id="4" creationId="{2F084679-C6B2-2FF3-F41E-A8779FAC7003}"/>
          </ac:spMkLst>
        </pc:spChg>
        <pc:spChg chg="del">
          <ac:chgData name="Srimanth Shaik (external)" userId="a90124f9-84a8-4412-a824-88ec29a32723" providerId="ADAL" clId="{1F169DFC-6196-49FE-A047-4FEF6641C787}" dt="2024-03-29T16:33:21.091" v="15"/>
          <ac:spMkLst>
            <pc:docMk/>
            <pc:sldMk cId="2468572708" sldId="265"/>
            <ac:spMk id="5" creationId="{A50E8FF6-7326-2BE4-6C8C-D6B739AF5559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1"/>
          <ac:spMkLst>
            <pc:docMk/>
            <pc:sldMk cId="2468572708" sldId="265"/>
            <ac:spMk id="6" creationId="{B6752146-C748-799C-8E7F-2440CD711022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5"/>
        <pc:sldMkLst>
          <pc:docMk/>
          <pc:sldMk cId="901820435" sldId="266"/>
        </pc:sldMkLst>
        <pc:spChg chg="add del mod">
          <ac:chgData name="Srimanth Shaik (external)" userId="a90124f9-84a8-4412-a824-88ec29a32723" providerId="ADAL" clId="{1F169DFC-6196-49FE-A047-4FEF6641C787}" dt="2024-03-29T16:33:21.129" v="83"/>
          <ac:spMkLst>
            <pc:docMk/>
            <pc:sldMk cId="901820435" sldId="266"/>
            <ac:spMk id="4" creationId="{098FF74B-7D25-5315-C40D-5361F9B27042}"/>
          </ac:spMkLst>
        </pc:spChg>
        <pc:spChg chg="del">
          <ac:chgData name="Srimanth Shaik (external)" userId="a90124f9-84a8-4412-a824-88ec29a32723" providerId="ADAL" clId="{1F169DFC-6196-49FE-A047-4FEF6641C787}" dt="2024-03-29T16:33:21.091" v="19"/>
          <ac:spMkLst>
            <pc:docMk/>
            <pc:sldMk cId="901820435" sldId="266"/>
            <ac:spMk id="5" creationId="{53ED7753-5475-7964-D0B2-E39709A660C6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5"/>
          <ac:spMkLst>
            <pc:docMk/>
            <pc:sldMk cId="901820435" sldId="266"/>
            <ac:spMk id="6" creationId="{EEB5C945-B10D-3007-1F7F-1FBC19A4F75D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2"/>
        <pc:sldMkLst>
          <pc:docMk/>
          <pc:sldMk cId="1784304549" sldId="267"/>
        </pc:sldMkLst>
        <pc:spChg chg="add del mod">
          <ac:chgData name="Srimanth Shaik (external)" userId="a90124f9-84a8-4412-a824-88ec29a32723" providerId="ADAL" clId="{1F169DFC-6196-49FE-A047-4FEF6641C787}" dt="2024-03-29T16:33:21.129" v="80"/>
          <ac:spMkLst>
            <pc:docMk/>
            <pc:sldMk cId="1784304549" sldId="267"/>
            <ac:spMk id="2" creationId="{BB3B3545-B733-558A-08EC-1FF5EC1F2E04}"/>
          </ac:spMkLst>
        </pc:spChg>
        <pc:spChg chg="del">
          <ac:chgData name="Srimanth Shaik (external)" userId="a90124f9-84a8-4412-a824-88ec29a32723" providerId="ADAL" clId="{1F169DFC-6196-49FE-A047-4FEF6641C787}" dt="2024-03-29T16:33:21.091" v="16"/>
          <ac:spMkLst>
            <pc:docMk/>
            <pc:sldMk cId="1784304549" sldId="267"/>
            <ac:spMk id="3" creationId="{B2F4E90F-CBF7-53FF-6E60-6B6FF06FA0B8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2"/>
          <ac:spMkLst>
            <pc:docMk/>
            <pc:sldMk cId="1784304549" sldId="267"/>
            <ac:spMk id="5" creationId="{55D272AB-F24C-EE5E-2FE4-327890557038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4"/>
        <pc:sldMkLst>
          <pc:docMk/>
          <pc:sldMk cId="2480990377" sldId="269"/>
        </pc:sldMkLst>
        <pc:spChg chg="add del mod">
          <ac:chgData name="Srimanth Shaik (external)" userId="a90124f9-84a8-4412-a824-88ec29a32723" providerId="ADAL" clId="{1F169DFC-6196-49FE-A047-4FEF6641C787}" dt="2024-03-29T16:33:21.129" v="82"/>
          <ac:spMkLst>
            <pc:docMk/>
            <pc:sldMk cId="2480990377" sldId="269"/>
            <ac:spMk id="3" creationId="{0D804992-4323-85D8-DD2C-92A492D56147}"/>
          </ac:spMkLst>
        </pc:spChg>
        <pc:spChg chg="del">
          <ac:chgData name="Srimanth Shaik (external)" userId="a90124f9-84a8-4412-a824-88ec29a32723" providerId="ADAL" clId="{1F169DFC-6196-49FE-A047-4FEF6641C787}" dt="2024-03-29T16:33:21.091" v="18"/>
          <ac:spMkLst>
            <pc:docMk/>
            <pc:sldMk cId="2480990377" sldId="269"/>
            <ac:spMk id="4" creationId="{ED70BEDB-28A9-A88A-CAEA-13ACB363305C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4"/>
          <ac:spMkLst>
            <pc:docMk/>
            <pc:sldMk cId="2480990377" sldId="269"/>
            <ac:spMk id="5" creationId="{E651061E-5BEC-2C95-FBE8-98075E6989FB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3"/>
        <pc:sldMkLst>
          <pc:docMk/>
          <pc:sldMk cId="110967792" sldId="270"/>
        </pc:sldMkLst>
        <pc:spChg chg="add del mod">
          <ac:chgData name="Srimanth Shaik (external)" userId="a90124f9-84a8-4412-a824-88ec29a32723" providerId="ADAL" clId="{1F169DFC-6196-49FE-A047-4FEF6641C787}" dt="2024-03-29T16:33:21.129" v="81"/>
          <ac:spMkLst>
            <pc:docMk/>
            <pc:sldMk cId="110967792" sldId="270"/>
            <ac:spMk id="3" creationId="{6BB4AB80-9741-56D5-338B-4F255691253C}"/>
          </ac:spMkLst>
        </pc:spChg>
        <pc:spChg chg="del">
          <ac:chgData name="Srimanth Shaik (external)" userId="a90124f9-84a8-4412-a824-88ec29a32723" providerId="ADAL" clId="{1F169DFC-6196-49FE-A047-4FEF6641C787}" dt="2024-03-29T16:33:21.091" v="17"/>
          <ac:spMkLst>
            <pc:docMk/>
            <pc:sldMk cId="110967792" sldId="270"/>
            <ac:spMk id="4" creationId="{CF50A921-8E08-10AF-D9D8-77F2818464FB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3"/>
          <ac:spMkLst>
            <pc:docMk/>
            <pc:sldMk cId="110967792" sldId="270"/>
            <ac:spMk id="5" creationId="{D0C4A4A1-CC4A-B1E9-0374-5588BDF77630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25"/>
        <pc:sldMkLst>
          <pc:docMk/>
          <pc:sldMk cId="249687780" sldId="271"/>
        </pc:sldMkLst>
        <pc:spChg chg="add del mod">
          <ac:chgData name="Srimanth Shaik (external)" userId="a90124f9-84a8-4412-a824-88ec29a32723" providerId="ADAL" clId="{1F169DFC-6196-49FE-A047-4FEF6641C787}" dt="2024-03-29T16:33:21.129" v="93"/>
          <ac:spMkLst>
            <pc:docMk/>
            <pc:sldMk cId="249687780" sldId="271"/>
            <ac:spMk id="3" creationId="{E55E71B1-1F7E-413B-2D6A-A638A3F87D7C}"/>
          </ac:spMkLst>
        </pc:spChg>
        <pc:spChg chg="del">
          <ac:chgData name="Srimanth Shaik (external)" userId="a90124f9-84a8-4412-a824-88ec29a32723" providerId="ADAL" clId="{1F169DFC-6196-49FE-A047-4FEF6641C787}" dt="2024-03-29T16:33:21.108" v="29"/>
          <ac:spMkLst>
            <pc:docMk/>
            <pc:sldMk cId="249687780" sldId="271"/>
            <ac:spMk id="5" creationId="{788A7602-10FE-0633-BB76-F0E5EFA83580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25"/>
          <ac:spMkLst>
            <pc:docMk/>
            <pc:sldMk cId="249687780" sldId="271"/>
            <ac:spMk id="6" creationId="{2854A07F-D087-9E01-54FC-0CEE2A3FB0C4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29" v="97"/>
        <pc:sldMkLst>
          <pc:docMk/>
          <pc:sldMk cId="2038123065" sldId="272"/>
        </pc:sldMkLst>
        <pc:spChg chg="add del mod">
          <ac:chgData name="Srimanth Shaik (external)" userId="a90124f9-84a8-4412-a824-88ec29a32723" providerId="ADAL" clId="{1F169DFC-6196-49FE-A047-4FEF6641C787}" dt="2024-03-29T16:33:21.129" v="65"/>
          <ac:spMkLst>
            <pc:docMk/>
            <pc:sldMk cId="2038123065" sldId="272"/>
            <ac:spMk id="4" creationId="{DA94AFC5-9C78-B9C8-66C6-B0FD30C6550B}"/>
          </ac:spMkLst>
        </pc:spChg>
        <pc:spChg chg="del">
          <ac:chgData name="Srimanth Shaik (external)" userId="a90124f9-84a8-4412-a824-88ec29a32723" providerId="ADAL" clId="{1F169DFC-6196-49FE-A047-4FEF6641C787}" dt="2024-03-29T16:33:21.076" v="1"/>
          <ac:spMkLst>
            <pc:docMk/>
            <pc:sldMk cId="2038123065" sldId="272"/>
            <ac:spMk id="5" creationId="{220A59AC-5E4D-6208-2D5F-90EA001C4624}"/>
          </ac:spMkLst>
        </pc:spChg>
        <pc:spChg chg="add mod">
          <ac:chgData name="Srimanth Shaik (external)" userId="a90124f9-84a8-4412-a824-88ec29a32723" providerId="ADAL" clId="{1F169DFC-6196-49FE-A047-4FEF6641C787}" dt="2024-03-29T16:33:21.129" v="97"/>
          <ac:spMkLst>
            <pc:docMk/>
            <pc:sldMk cId="2038123065" sldId="272"/>
            <ac:spMk id="6" creationId="{706BE483-011B-BAEB-2039-9085255112B4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26"/>
        <pc:sldMkLst>
          <pc:docMk/>
          <pc:sldMk cId="352390539" sldId="273"/>
        </pc:sldMkLst>
        <pc:spChg chg="add del mod">
          <ac:chgData name="Srimanth Shaik (external)" userId="a90124f9-84a8-4412-a824-88ec29a32723" providerId="ADAL" clId="{1F169DFC-6196-49FE-A047-4FEF6641C787}" dt="2024-03-29T16:33:21.129" v="94"/>
          <ac:spMkLst>
            <pc:docMk/>
            <pc:sldMk cId="352390539" sldId="273"/>
            <ac:spMk id="3" creationId="{999ACF43-ECBF-3875-84B2-85CC8CD495DF}"/>
          </ac:spMkLst>
        </pc:spChg>
        <pc:spChg chg="del">
          <ac:chgData name="Srimanth Shaik (external)" userId="a90124f9-84a8-4412-a824-88ec29a32723" providerId="ADAL" clId="{1F169DFC-6196-49FE-A047-4FEF6641C787}" dt="2024-03-29T16:33:21.108" v="30"/>
          <ac:spMkLst>
            <pc:docMk/>
            <pc:sldMk cId="352390539" sldId="273"/>
            <ac:spMk id="4" creationId="{53319110-24F1-AEA8-5EB8-85AB8E06084B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26"/>
          <ac:spMkLst>
            <pc:docMk/>
            <pc:sldMk cId="352390539" sldId="273"/>
            <ac:spMk id="5" creationId="{A0DB2E74-5DBC-FE48-8420-8951141EA247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27"/>
        <pc:sldMkLst>
          <pc:docMk/>
          <pc:sldMk cId="2277455129" sldId="274"/>
        </pc:sldMkLst>
        <pc:spChg chg="add del mod">
          <ac:chgData name="Srimanth Shaik (external)" userId="a90124f9-84a8-4412-a824-88ec29a32723" providerId="ADAL" clId="{1F169DFC-6196-49FE-A047-4FEF6641C787}" dt="2024-03-29T16:33:21.129" v="95"/>
          <ac:spMkLst>
            <pc:docMk/>
            <pc:sldMk cId="2277455129" sldId="274"/>
            <ac:spMk id="2" creationId="{9D080F27-0459-6EFF-192E-9F8525DC37FE}"/>
          </ac:spMkLst>
        </pc:spChg>
        <pc:spChg chg="del">
          <ac:chgData name="Srimanth Shaik (external)" userId="a90124f9-84a8-4412-a824-88ec29a32723" providerId="ADAL" clId="{1F169DFC-6196-49FE-A047-4FEF6641C787}" dt="2024-03-29T16:33:21.108" v="31"/>
          <ac:spMkLst>
            <pc:docMk/>
            <pc:sldMk cId="2277455129" sldId="274"/>
            <ac:spMk id="3" creationId="{A2C96760-AF26-A50F-2D8D-3D50E36F4A99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27"/>
          <ac:spMkLst>
            <pc:docMk/>
            <pc:sldMk cId="2277455129" sldId="274"/>
            <ac:spMk id="6" creationId="{B27BD10E-8E9E-8951-A920-0867777D3142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29" v="99"/>
        <pc:sldMkLst>
          <pc:docMk/>
          <pc:sldMk cId="1508791774" sldId="275"/>
        </pc:sldMkLst>
        <pc:spChg chg="add del mod">
          <ac:chgData name="Srimanth Shaik (external)" userId="a90124f9-84a8-4412-a824-88ec29a32723" providerId="ADAL" clId="{1F169DFC-6196-49FE-A047-4FEF6641C787}" dt="2024-03-29T16:33:21.129" v="67"/>
          <ac:spMkLst>
            <pc:docMk/>
            <pc:sldMk cId="1508791774" sldId="275"/>
            <ac:spMk id="3" creationId="{9B05048E-A006-9B51-F0C8-36AD6D93EF77}"/>
          </ac:spMkLst>
        </pc:spChg>
        <pc:spChg chg="del">
          <ac:chgData name="Srimanth Shaik (external)" userId="a90124f9-84a8-4412-a824-88ec29a32723" providerId="ADAL" clId="{1F169DFC-6196-49FE-A047-4FEF6641C787}" dt="2024-03-29T16:33:21.091" v="3"/>
          <ac:spMkLst>
            <pc:docMk/>
            <pc:sldMk cId="1508791774" sldId="275"/>
            <ac:spMk id="4" creationId="{88F41E99-E68E-B865-2B6D-63036786C94B}"/>
          </ac:spMkLst>
        </pc:spChg>
        <pc:spChg chg="add mod">
          <ac:chgData name="Srimanth Shaik (external)" userId="a90124f9-84a8-4412-a824-88ec29a32723" providerId="ADAL" clId="{1F169DFC-6196-49FE-A047-4FEF6641C787}" dt="2024-03-29T16:33:21.129" v="99"/>
          <ac:spMkLst>
            <pc:docMk/>
            <pc:sldMk cId="1508791774" sldId="275"/>
            <ac:spMk id="5" creationId="{8A48D8B0-479B-D5F4-8283-6AF83A5D5629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29" v="101"/>
        <pc:sldMkLst>
          <pc:docMk/>
          <pc:sldMk cId="3771415461" sldId="276"/>
        </pc:sldMkLst>
        <pc:spChg chg="add del mod">
          <ac:chgData name="Srimanth Shaik (external)" userId="a90124f9-84a8-4412-a824-88ec29a32723" providerId="ADAL" clId="{1F169DFC-6196-49FE-A047-4FEF6641C787}" dt="2024-03-29T16:33:21.129" v="69"/>
          <ac:spMkLst>
            <pc:docMk/>
            <pc:sldMk cId="3771415461" sldId="276"/>
            <ac:spMk id="3" creationId="{BC51EE78-4D8A-50A7-2216-67911230ABE1}"/>
          </ac:spMkLst>
        </pc:spChg>
        <pc:spChg chg="del">
          <ac:chgData name="Srimanth Shaik (external)" userId="a90124f9-84a8-4412-a824-88ec29a32723" providerId="ADAL" clId="{1F169DFC-6196-49FE-A047-4FEF6641C787}" dt="2024-03-29T16:33:21.091" v="5"/>
          <ac:spMkLst>
            <pc:docMk/>
            <pc:sldMk cId="3771415461" sldId="276"/>
            <ac:spMk id="4" creationId="{139CE894-2FA6-48D2-7F37-3DD88EDB7DE0}"/>
          </ac:spMkLst>
        </pc:spChg>
        <pc:spChg chg="add mod">
          <ac:chgData name="Srimanth Shaik (external)" userId="a90124f9-84a8-4412-a824-88ec29a32723" providerId="ADAL" clId="{1F169DFC-6196-49FE-A047-4FEF6641C787}" dt="2024-03-29T16:33:21.129" v="101"/>
          <ac:spMkLst>
            <pc:docMk/>
            <pc:sldMk cId="3771415461" sldId="276"/>
            <ac:spMk id="5" creationId="{26CA44BA-7902-348E-33B5-1A6A94D4D4B1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29" v="103"/>
        <pc:sldMkLst>
          <pc:docMk/>
          <pc:sldMk cId="2818914097" sldId="277"/>
        </pc:sldMkLst>
        <pc:spChg chg="add del mod">
          <ac:chgData name="Srimanth Shaik (external)" userId="a90124f9-84a8-4412-a824-88ec29a32723" providerId="ADAL" clId="{1F169DFC-6196-49FE-A047-4FEF6641C787}" dt="2024-03-29T16:33:21.129" v="71"/>
          <ac:spMkLst>
            <pc:docMk/>
            <pc:sldMk cId="2818914097" sldId="277"/>
            <ac:spMk id="3" creationId="{0D12D762-DCB0-05BB-4F4E-D960CF5DCFAC}"/>
          </ac:spMkLst>
        </pc:spChg>
        <pc:spChg chg="del">
          <ac:chgData name="Srimanth Shaik (external)" userId="a90124f9-84a8-4412-a824-88ec29a32723" providerId="ADAL" clId="{1F169DFC-6196-49FE-A047-4FEF6641C787}" dt="2024-03-29T16:33:21.091" v="7"/>
          <ac:spMkLst>
            <pc:docMk/>
            <pc:sldMk cId="2818914097" sldId="277"/>
            <ac:spMk id="4" creationId="{26575217-266D-7AED-CEB8-09F37409C73B}"/>
          </ac:spMkLst>
        </pc:spChg>
        <pc:spChg chg="add mod">
          <ac:chgData name="Srimanth Shaik (external)" userId="a90124f9-84a8-4412-a824-88ec29a32723" providerId="ADAL" clId="{1F169DFC-6196-49FE-A047-4FEF6641C787}" dt="2024-03-29T16:33:21.129" v="103"/>
          <ac:spMkLst>
            <pc:docMk/>
            <pc:sldMk cId="2818914097" sldId="277"/>
            <ac:spMk id="5" creationId="{36AC4ED2-ABD9-528D-34E6-24B1EA29F610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06"/>
        <pc:sldMkLst>
          <pc:docMk/>
          <pc:sldMk cId="4088164822" sldId="278"/>
        </pc:sldMkLst>
        <pc:spChg chg="add del mod">
          <ac:chgData name="Srimanth Shaik (external)" userId="a90124f9-84a8-4412-a824-88ec29a32723" providerId="ADAL" clId="{1F169DFC-6196-49FE-A047-4FEF6641C787}" dt="2024-03-29T16:33:21.129" v="74"/>
          <ac:spMkLst>
            <pc:docMk/>
            <pc:sldMk cId="4088164822" sldId="278"/>
            <ac:spMk id="3" creationId="{E74452BD-D138-9AE9-E502-992057417C18}"/>
          </ac:spMkLst>
        </pc:spChg>
        <pc:spChg chg="del">
          <ac:chgData name="Srimanth Shaik (external)" userId="a90124f9-84a8-4412-a824-88ec29a32723" providerId="ADAL" clId="{1F169DFC-6196-49FE-A047-4FEF6641C787}" dt="2024-03-29T16:33:21.091" v="10"/>
          <ac:spMkLst>
            <pc:docMk/>
            <pc:sldMk cId="4088164822" sldId="278"/>
            <ac:spMk id="4" creationId="{5B6DF7A4-BC47-D7A1-983A-1DC20830B6C0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06"/>
          <ac:spMkLst>
            <pc:docMk/>
            <pc:sldMk cId="4088164822" sldId="278"/>
            <ac:spMk id="5" creationId="{31468A91-EDD5-4880-D5B2-8844D12D6228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08"/>
        <pc:sldMkLst>
          <pc:docMk/>
          <pc:sldMk cId="3092069497" sldId="279"/>
        </pc:sldMkLst>
        <pc:spChg chg="add del mod">
          <ac:chgData name="Srimanth Shaik (external)" userId="a90124f9-84a8-4412-a824-88ec29a32723" providerId="ADAL" clId="{1F169DFC-6196-49FE-A047-4FEF6641C787}" dt="2024-03-29T16:33:21.129" v="76"/>
          <ac:spMkLst>
            <pc:docMk/>
            <pc:sldMk cId="3092069497" sldId="279"/>
            <ac:spMk id="3" creationId="{1B0E20DF-02B0-6DD0-A903-9FCA54D5E2CF}"/>
          </ac:spMkLst>
        </pc:spChg>
        <pc:spChg chg="del">
          <ac:chgData name="Srimanth Shaik (external)" userId="a90124f9-84a8-4412-a824-88ec29a32723" providerId="ADAL" clId="{1F169DFC-6196-49FE-A047-4FEF6641C787}" dt="2024-03-29T16:33:21.091" v="12"/>
          <ac:spMkLst>
            <pc:docMk/>
            <pc:sldMk cId="3092069497" sldId="279"/>
            <ac:spMk id="4" creationId="{446F8C46-97AF-3C9E-5B21-FD65F79BC869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08"/>
          <ac:spMkLst>
            <pc:docMk/>
            <pc:sldMk cId="3092069497" sldId="279"/>
            <ac:spMk id="5" creationId="{0043B026-A01F-BEFE-6A7A-50BB0EF87EE5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7"/>
        <pc:sldMkLst>
          <pc:docMk/>
          <pc:sldMk cId="2731901884" sldId="280"/>
        </pc:sldMkLst>
        <pc:spChg chg="add del mod">
          <ac:chgData name="Srimanth Shaik (external)" userId="a90124f9-84a8-4412-a824-88ec29a32723" providerId="ADAL" clId="{1F169DFC-6196-49FE-A047-4FEF6641C787}" dt="2024-03-29T16:33:21.129" v="85"/>
          <ac:spMkLst>
            <pc:docMk/>
            <pc:sldMk cId="2731901884" sldId="280"/>
            <ac:spMk id="3" creationId="{08BCF84B-C72E-44E1-0CD3-691F7DB8C692}"/>
          </ac:spMkLst>
        </pc:spChg>
        <pc:spChg chg="del">
          <ac:chgData name="Srimanth Shaik (external)" userId="a90124f9-84a8-4412-a824-88ec29a32723" providerId="ADAL" clId="{1F169DFC-6196-49FE-A047-4FEF6641C787}" dt="2024-03-29T16:33:21.107" v="21"/>
          <ac:spMkLst>
            <pc:docMk/>
            <pc:sldMk cId="2731901884" sldId="280"/>
            <ac:spMk id="4" creationId="{CBF8E260-4B32-81AB-ED0E-522227132C80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7"/>
          <ac:spMkLst>
            <pc:docMk/>
            <pc:sldMk cId="2731901884" sldId="280"/>
            <ac:spMk id="6" creationId="{12AE651F-ABD1-5C08-B8DD-AF7F4AA6272C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6"/>
        <pc:sldMkLst>
          <pc:docMk/>
          <pc:sldMk cId="3189098029" sldId="281"/>
        </pc:sldMkLst>
        <pc:spChg chg="add del mod">
          <ac:chgData name="Srimanth Shaik (external)" userId="a90124f9-84a8-4412-a824-88ec29a32723" providerId="ADAL" clId="{1F169DFC-6196-49FE-A047-4FEF6641C787}" dt="2024-03-29T16:33:21.129" v="84"/>
          <ac:spMkLst>
            <pc:docMk/>
            <pc:sldMk cId="3189098029" sldId="281"/>
            <ac:spMk id="3" creationId="{A754BED2-F9BB-80A2-7DB3-D6A798DDFB05}"/>
          </ac:spMkLst>
        </pc:spChg>
        <pc:spChg chg="del">
          <ac:chgData name="Srimanth Shaik (external)" userId="a90124f9-84a8-4412-a824-88ec29a32723" providerId="ADAL" clId="{1F169DFC-6196-49FE-A047-4FEF6641C787}" dt="2024-03-29T16:33:21.091" v="20"/>
          <ac:spMkLst>
            <pc:docMk/>
            <pc:sldMk cId="3189098029" sldId="281"/>
            <ac:spMk id="4" creationId="{122B5231-04D7-54D9-D3F6-644103623191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6"/>
          <ac:spMkLst>
            <pc:docMk/>
            <pc:sldMk cId="3189098029" sldId="281"/>
            <ac:spMk id="5" creationId="{A2D1EA1C-8AE4-08F9-65CE-65714A68E03A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8"/>
        <pc:sldMkLst>
          <pc:docMk/>
          <pc:sldMk cId="229067680" sldId="282"/>
        </pc:sldMkLst>
        <pc:spChg chg="add del mod">
          <ac:chgData name="Srimanth Shaik (external)" userId="a90124f9-84a8-4412-a824-88ec29a32723" providerId="ADAL" clId="{1F169DFC-6196-49FE-A047-4FEF6641C787}" dt="2024-03-29T16:33:21.129" v="86"/>
          <ac:spMkLst>
            <pc:docMk/>
            <pc:sldMk cId="229067680" sldId="282"/>
            <ac:spMk id="3" creationId="{38517BEA-1C6D-8F6C-FB7B-D3A775682365}"/>
          </ac:spMkLst>
        </pc:spChg>
        <pc:spChg chg="del">
          <ac:chgData name="Srimanth Shaik (external)" userId="a90124f9-84a8-4412-a824-88ec29a32723" providerId="ADAL" clId="{1F169DFC-6196-49FE-A047-4FEF6641C787}" dt="2024-03-29T16:33:21.108" v="22"/>
          <ac:spMkLst>
            <pc:docMk/>
            <pc:sldMk cId="229067680" sldId="282"/>
            <ac:spMk id="4" creationId="{139486B5-697B-0B08-2D2B-FD3088CB151B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8"/>
          <ac:spMkLst>
            <pc:docMk/>
            <pc:sldMk cId="229067680" sldId="282"/>
            <ac:spMk id="6" creationId="{076AD5F2-824F-F8D8-0E9A-CC7E90AF1AC6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23"/>
        <pc:sldMkLst>
          <pc:docMk/>
          <pc:sldMk cId="645533913" sldId="283"/>
        </pc:sldMkLst>
        <pc:spChg chg="add del mod">
          <ac:chgData name="Srimanth Shaik (external)" userId="a90124f9-84a8-4412-a824-88ec29a32723" providerId="ADAL" clId="{1F169DFC-6196-49FE-A047-4FEF6641C787}" dt="2024-03-29T16:33:21.129" v="91"/>
          <ac:spMkLst>
            <pc:docMk/>
            <pc:sldMk cId="645533913" sldId="283"/>
            <ac:spMk id="3" creationId="{6A25D97C-6979-27B3-5F6C-DA3A327DEC21}"/>
          </ac:spMkLst>
        </pc:spChg>
        <pc:spChg chg="del">
          <ac:chgData name="Srimanth Shaik (external)" userId="a90124f9-84a8-4412-a824-88ec29a32723" providerId="ADAL" clId="{1F169DFC-6196-49FE-A047-4FEF6641C787}" dt="2024-03-29T16:33:21.108" v="27"/>
          <ac:spMkLst>
            <pc:docMk/>
            <pc:sldMk cId="645533913" sldId="283"/>
            <ac:spMk id="4" creationId="{97282062-2E99-86BB-15C6-3F698B025676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23"/>
          <ac:spMkLst>
            <pc:docMk/>
            <pc:sldMk cId="645533913" sldId="283"/>
            <ac:spMk id="6" creationId="{8975B2D8-F819-12F7-1C7D-5BEA5C9B255D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21"/>
        <pc:sldMkLst>
          <pc:docMk/>
          <pc:sldMk cId="3948929712" sldId="284"/>
        </pc:sldMkLst>
        <pc:spChg chg="add del mod">
          <ac:chgData name="Srimanth Shaik (external)" userId="a90124f9-84a8-4412-a824-88ec29a32723" providerId="ADAL" clId="{1F169DFC-6196-49FE-A047-4FEF6641C787}" dt="2024-03-29T16:33:21.129" v="89"/>
          <ac:spMkLst>
            <pc:docMk/>
            <pc:sldMk cId="3948929712" sldId="284"/>
            <ac:spMk id="3" creationId="{31AF2002-B368-46E4-DD1B-49839D00795A}"/>
          </ac:spMkLst>
        </pc:spChg>
        <pc:spChg chg="del">
          <ac:chgData name="Srimanth Shaik (external)" userId="a90124f9-84a8-4412-a824-88ec29a32723" providerId="ADAL" clId="{1F169DFC-6196-49FE-A047-4FEF6641C787}" dt="2024-03-29T16:33:21.108" v="25"/>
          <ac:spMkLst>
            <pc:docMk/>
            <pc:sldMk cId="3948929712" sldId="284"/>
            <ac:spMk id="4" creationId="{EECA21F7-8DE2-5779-20CA-F12424AA2CA3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21"/>
          <ac:spMkLst>
            <pc:docMk/>
            <pc:sldMk cId="3948929712" sldId="284"/>
            <ac:spMk id="6" creationId="{C6918FC5-F055-0D84-25C8-45AACCA45930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22"/>
        <pc:sldMkLst>
          <pc:docMk/>
          <pc:sldMk cId="3558840562" sldId="285"/>
        </pc:sldMkLst>
        <pc:spChg chg="add del mod">
          <ac:chgData name="Srimanth Shaik (external)" userId="a90124f9-84a8-4412-a824-88ec29a32723" providerId="ADAL" clId="{1F169DFC-6196-49FE-A047-4FEF6641C787}" dt="2024-03-29T16:33:21.129" v="90"/>
          <ac:spMkLst>
            <pc:docMk/>
            <pc:sldMk cId="3558840562" sldId="285"/>
            <ac:spMk id="3" creationId="{548E0C94-98C6-2DC4-C3B8-AEA67A46D1BE}"/>
          </ac:spMkLst>
        </pc:spChg>
        <pc:spChg chg="del">
          <ac:chgData name="Srimanth Shaik (external)" userId="a90124f9-84a8-4412-a824-88ec29a32723" providerId="ADAL" clId="{1F169DFC-6196-49FE-A047-4FEF6641C787}" dt="2024-03-29T16:33:21.108" v="26"/>
          <ac:spMkLst>
            <pc:docMk/>
            <pc:sldMk cId="3558840562" sldId="285"/>
            <ac:spMk id="4" creationId="{10B54A7F-409E-E5BA-0C67-A4ED4077B79B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22"/>
          <ac:spMkLst>
            <pc:docMk/>
            <pc:sldMk cId="3558840562" sldId="285"/>
            <ac:spMk id="6" creationId="{BA2D359F-90E3-2D65-4EDE-58F22F4579B4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19"/>
        <pc:sldMkLst>
          <pc:docMk/>
          <pc:sldMk cId="1436968980" sldId="286"/>
        </pc:sldMkLst>
        <pc:spChg chg="add del mod">
          <ac:chgData name="Srimanth Shaik (external)" userId="a90124f9-84a8-4412-a824-88ec29a32723" providerId="ADAL" clId="{1F169DFC-6196-49FE-A047-4FEF6641C787}" dt="2024-03-29T16:33:21.129" v="87"/>
          <ac:spMkLst>
            <pc:docMk/>
            <pc:sldMk cId="1436968980" sldId="286"/>
            <ac:spMk id="3" creationId="{0A87E1DD-6A8F-9CDD-AE70-51C9D9C10AA2}"/>
          </ac:spMkLst>
        </pc:spChg>
        <pc:spChg chg="del">
          <ac:chgData name="Srimanth Shaik (external)" userId="a90124f9-84a8-4412-a824-88ec29a32723" providerId="ADAL" clId="{1F169DFC-6196-49FE-A047-4FEF6641C787}" dt="2024-03-29T16:33:21.108" v="23"/>
          <ac:spMkLst>
            <pc:docMk/>
            <pc:sldMk cId="1436968980" sldId="286"/>
            <ac:spMk id="4" creationId="{40F764E4-88E6-41DE-09A7-782CBFE7B303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19"/>
          <ac:spMkLst>
            <pc:docMk/>
            <pc:sldMk cId="1436968980" sldId="286"/>
            <ac:spMk id="6" creationId="{1B9BF2D3-585B-DD14-4BF6-DE0F790BC166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20"/>
        <pc:sldMkLst>
          <pc:docMk/>
          <pc:sldMk cId="3748099006" sldId="287"/>
        </pc:sldMkLst>
        <pc:spChg chg="add del mod">
          <ac:chgData name="Srimanth Shaik (external)" userId="a90124f9-84a8-4412-a824-88ec29a32723" providerId="ADAL" clId="{1F169DFC-6196-49FE-A047-4FEF6641C787}" dt="2024-03-29T16:33:21.129" v="88"/>
          <ac:spMkLst>
            <pc:docMk/>
            <pc:sldMk cId="3748099006" sldId="287"/>
            <ac:spMk id="3" creationId="{02908EAD-BA49-1B23-69D5-0966C419BC27}"/>
          </ac:spMkLst>
        </pc:spChg>
        <pc:spChg chg="del">
          <ac:chgData name="Srimanth Shaik (external)" userId="a90124f9-84a8-4412-a824-88ec29a32723" providerId="ADAL" clId="{1F169DFC-6196-49FE-A047-4FEF6641C787}" dt="2024-03-29T16:33:21.108" v="24"/>
          <ac:spMkLst>
            <pc:docMk/>
            <pc:sldMk cId="3748099006" sldId="287"/>
            <ac:spMk id="4" creationId="{D8510D4F-6165-5062-D437-A2E2C107B01C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20"/>
          <ac:spMkLst>
            <pc:docMk/>
            <pc:sldMk cId="3748099006" sldId="287"/>
            <ac:spMk id="6" creationId="{F41BEB89-A003-FA27-394B-333495ACBC63}"/>
          </ac:spMkLst>
        </pc:spChg>
      </pc:sldChg>
      <pc:sldChg chg="addSp delSp modSp">
        <pc:chgData name="Srimanth Shaik (external)" userId="a90124f9-84a8-4412-a824-88ec29a32723" providerId="ADAL" clId="{1F169DFC-6196-49FE-A047-4FEF6641C787}" dt="2024-03-29T16:33:21.144" v="124"/>
        <pc:sldMkLst>
          <pc:docMk/>
          <pc:sldMk cId="2366077104" sldId="288"/>
        </pc:sldMkLst>
        <pc:spChg chg="add del mod">
          <ac:chgData name="Srimanth Shaik (external)" userId="a90124f9-84a8-4412-a824-88ec29a32723" providerId="ADAL" clId="{1F169DFC-6196-49FE-A047-4FEF6641C787}" dt="2024-03-29T16:33:21.129" v="92"/>
          <ac:spMkLst>
            <pc:docMk/>
            <pc:sldMk cId="2366077104" sldId="288"/>
            <ac:spMk id="3" creationId="{8D0C84C4-E29F-CA9B-69C1-11DA2357A59E}"/>
          </ac:spMkLst>
        </pc:spChg>
        <pc:spChg chg="del">
          <ac:chgData name="Srimanth Shaik (external)" userId="a90124f9-84a8-4412-a824-88ec29a32723" providerId="ADAL" clId="{1F169DFC-6196-49FE-A047-4FEF6641C787}" dt="2024-03-29T16:33:21.108" v="28"/>
          <ac:spMkLst>
            <pc:docMk/>
            <pc:sldMk cId="2366077104" sldId="288"/>
            <ac:spMk id="4" creationId="{46712D81-76EC-0AB4-1073-DE6406CC6866}"/>
          </ac:spMkLst>
        </pc:spChg>
        <pc:spChg chg="add mod">
          <ac:chgData name="Srimanth Shaik (external)" userId="a90124f9-84a8-4412-a824-88ec29a32723" providerId="ADAL" clId="{1F169DFC-6196-49FE-A047-4FEF6641C787}" dt="2024-03-29T16:33:21.144" v="124"/>
          <ac:spMkLst>
            <pc:docMk/>
            <pc:sldMk cId="2366077104" sldId="288"/>
            <ac:spMk id="6" creationId="{C563DFF3-5082-CE70-2F03-1FBD46FF9CA0}"/>
          </ac:spMkLst>
        </pc:spChg>
      </pc:sldChg>
    </pc:docChg>
  </pc:docChgLst>
  <pc:docChgLst>
    <pc:chgData name="Shaik, Srimanth (KT)" userId="a90124f9-84a8-4412-a824-88ec29a32723" providerId="ADAL" clId="{1F169DFC-6196-49FE-A047-4FEF6641C787}"/>
    <pc:docChg chg="custSel modSld replTag">
      <pc:chgData name="Shaik, Srimanth (KT)" userId="a90124f9-84a8-4412-a824-88ec29a32723" providerId="ADAL" clId="{1F169DFC-6196-49FE-A047-4FEF6641C787}" dt="2024-02-23T05:01:45.238" v="97"/>
      <pc:docMkLst>
        <pc:docMk/>
      </pc:docMkLst>
      <pc:sldChg chg="addSp delSp modSp">
        <pc:chgData name="Shaik, Srimanth (KT)" userId="a90124f9-84a8-4412-a824-88ec29a32723" providerId="ADAL" clId="{1F169DFC-6196-49FE-A047-4FEF6641C787}" dt="2024-02-23T05:01:45.230" v="66"/>
        <pc:sldMkLst>
          <pc:docMk/>
          <pc:sldMk cId="843397816" sldId="256"/>
        </pc:sldMkLst>
        <pc:spChg chg="add del mod">
          <ac:chgData name="Shaik, Srimanth (KT)" userId="a90124f9-84a8-4412-a824-88ec29a32723" providerId="ADAL" clId="{1F169DFC-6196-49FE-A047-4FEF6641C787}" dt="2024-02-23T05:01:45.213" v="34"/>
          <ac:spMkLst>
            <pc:docMk/>
            <pc:sldMk cId="843397816" sldId="256"/>
            <ac:spMk id="5" creationId="{64BAE586-1183-7EED-D010-BABAF615C7A9}"/>
          </ac:spMkLst>
        </pc:spChg>
        <pc:spChg chg="add mod">
          <ac:chgData name="Shaik, Srimanth (KT)" userId="a90124f9-84a8-4412-a824-88ec29a32723" providerId="ADAL" clId="{1F169DFC-6196-49FE-A047-4FEF6641C787}" dt="2024-02-23T05:01:45.230" v="66"/>
          <ac:spMkLst>
            <pc:docMk/>
            <pc:sldMk cId="843397816" sldId="256"/>
            <ac:spMk id="6" creationId="{4A4AF981-37A4-9280-F7EA-0A1C7CE9A7D7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68"/>
        <pc:sldMkLst>
          <pc:docMk/>
          <pc:sldMk cId="4290192272" sldId="257"/>
        </pc:sldMkLst>
        <pc:spChg chg="add del mod">
          <ac:chgData name="Shaik, Srimanth (KT)" userId="a90124f9-84a8-4412-a824-88ec29a32723" providerId="ADAL" clId="{1F169DFC-6196-49FE-A047-4FEF6641C787}" dt="2024-02-23T05:01:45.213" v="36"/>
          <ac:spMkLst>
            <pc:docMk/>
            <pc:sldMk cId="4290192272" sldId="257"/>
            <ac:spMk id="4" creationId="{BC4C29DC-35AE-DE2A-AFF3-18FA6843708B}"/>
          </ac:spMkLst>
        </pc:spChg>
        <pc:spChg chg="add mod">
          <ac:chgData name="Shaik, Srimanth (KT)" userId="a90124f9-84a8-4412-a824-88ec29a32723" providerId="ADAL" clId="{1F169DFC-6196-49FE-A047-4FEF6641C787}" dt="2024-02-23T05:01:45.230" v="68"/>
          <ac:spMkLst>
            <pc:docMk/>
            <pc:sldMk cId="4290192272" sldId="257"/>
            <ac:spMk id="5" creationId="{48085409-BE89-F7D8-7FD8-2ED45655ACC1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70"/>
        <pc:sldMkLst>
          <pc:docMk/>
          <pc:sldMk cId="531247027" sldId="258"/>
        </pc:sldMkLst>
        <pc:spChg chg="add del mod">
          <ac:chgData name="Shaik, Srimanth (KT)" userId="a90124f9-84a8-4412-a824-88ec29a32723" providerId="ADAL" clId="{1F169DFC-6196-49FE-A047-4FEF6641C787}" dt="2024-02-23T05:01:45.213" v="38"/>
          <ac:spMkLst>
            <pc:docMk/>
            <pc:sldMk cId="531247027" sldId="258"/>
            <ac:spMk id="4" creationId="{4297610B-8ABD-5782-5D1A-2EA3819B5941}"/>
          </ac:spMkLst>
        </pc:spChg>
        <pc:spChg chg="add mod">
          <ac:chgData name="Shaik, Srimanth (KT)" userId="a90124f9-84a8-4412-a824-88ec29a32723" providerId="ADAL" clId="{1F169DFC-6196-49FE-A047-4FEF6641C787}" dt="2024-02-23T05:01:45.230" v="70"/>
          <ac:spMkLst>
            <pc:docMk/>
            <pc:sldMk cId="531247027" sldId="258"/>
            <ac:spMk id="5" creationId="{9C8C49B6-8304-128D-B71A-5EFEDCBBA036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72"/>
        <pc:sldMkLst>
          <pc:docMk/>
          <pc:sldMk cId="505130566" sldId="259"/>
        </pc:sldMkLst>
        <pc:spChg chg="add del mod">
          <ac:chgData name="Shaik, Srimanth (KT)" userId="a90124f9-84a8-4412-a824-88ec29a32723" providerId="ADAL" clId="{1F169DFC-6196-49FE-A047-4FEF6641C787}" dt="2024-02-23T05:01:45.213" v="40"/>
          <ac:spMkLst>
            <pc:docMk/>
            <pc:sldMk cId="505130566" sldId="259"/>
            <ac:spMk id="4" creationId="{AFAEFBFD-1509-BF81-93C8-B88DD4D68D39}"/>
          </ac:spMkLst>
        </pc:spChg>
        <pc:spChg chg="add mod">
          <ac:chgData name="Shaik, Srimanth (KT)" userId="a90124f9-84a8-4412-a824-88ec29a32723" providerId="ADAL" clId="{1F169DFC-6196-49FE-A047-4FEF6641C787}" dt="2024-02-23T05:01:45.230" v="72"/>
          <ac:spMkLst>
            <pc:docMk/>
            <pc:sldMk cId="505130566" sldId="259"/>
            <ac:spMk id="5" creationId="{3782D6CB-4C50-0DF3-7191-2D7C1C9F05F2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0"/>
        <pc:sldMkLst>
          <pc:docMk/>
          <pc:sldMk cId="1141682895" sldId="260"/>
        </pc:sldMkLst>
        <pc:spChg chg="add del mod">
          <ac:chgData name="Shaik, Srimanth (KT)" userId="a90124f9-84a8-4412-a824-88ec29a32723" providerId="ADAL" clId="{1F169DFC-6196-49FE-A047-4FEF6641C787}" dt="2024-02-23T05:01:45.213" v="48"/>
          <ac:spMkLst>
            <pc:docMk/>
            <pc:sldMk cId="1141682895" sldId="260"/>
            <ac:spMk id="4" creationId="{A361A68A-F352-6C2C-CEB2-88C42D60780E}"/>
          </ac:spMkLst>
        </pc:spChg>
        <pc:spChg chg="add mod">
          <ac:chgData name="Shaik, Srimanth (KT)" userId="a90124f9-84a8-4412-a824-88ec29a32723" providerId="ADAL" clId="{1F169DFC-6196-49FE-A047-4FEF6641C787}" dt="2024-02-23T05:01:45.238" v="80"/>
          <ac:spMkLst>
            <pc:docMk/>
            <pc:sldMk cId="1141682895" sldId="260"/>
            <ac:spMk id="5" creationId="{BD2B9960-792A-9B16-730E-0A8A5CB2C695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79"/>
        <pc:sldMkLst>
          <pc:docMk/>
          <pc:sldMk cId="1501518804" sldId="261"/>
        </pc:sldMkLst>
        <pc:spChg chg="add del mod">
          <ac:chgData name="Shaik, Srimanth (KT)" userId="a90124f9-84a8-4412-a824-88ec29a32723" providerId="ADAL" clId="{1F169DFC-6196-49FE-A047-4FEF6641C787}" dt="2024-02-23T05:01:45.213" v="47"/>
          <ac:spMkLst>
            <pc:docMk/>
            <pc:sldMk cId="1501518804" sldId="261"/>
            <ac:spMk id="4" creationId="{DD90ABCB-4EDA-609B-F64A-C7074A4ECEFD}"/>
          </ac:spMkLst>
        </pc:spChg>
        <pc:spChg chg="add mod">
          <ac:chgData name="Shaik, Srimanth (KT)" userId="a90124f9-84a8-4412-a824-88ec29a32723" providerId="ADAL" clId="{1F169DFC-6196-49FE-A047-4FEF6641C787}" dt="2024-02-23T05:01:45.238" v="79"/>
          <ac:spMkLst>
            <pc:docMk/>
            <pc:sldMk cId="1501518804" sldId="261"/>
            <ac:spMk id="5" creationId="{35C2755E-53F8-C4ED-1397-CC89D226C4AB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77"/>
        <pc:sldMkLst>
          <pc:docMk/>
          <pc:sldMk cId="3411248360" sldId="262"/>
        </pc:sldMkLst>
        <pc:spChg chg="add del mod">
          <ac:chgData name="Shaik, Srimanth (KT)" userId="a90124f9-84a8-4412-a824-88ec29a32723" providerId="ADAL" clId="{1F169DFC-6196-49FE-A047-4FEF6641C787}" dt="2024-02-23T05:01:45.213" v="45"/>
          <ac:spMkLst>
            <pc:docMk/>
            <pc:sldMk cId="3411248360" sldId="262"/>
            <ac:spMk id="4" creationId="{D8B7DCE8-9A1D-A866-70CA-4BC8C79E43BE}"/>
          </ac:spMkLst>
        </pc:spChg>
        <pc:spChg chg="add mod">
          <ac:chgData name="Shaik, Srimanth (KT)" userId="a90124f9-84a8-4412-a824-88ec29a32723" providerId="ADAL" clId="{1F169DFC-6196-49FE-A047-4FEF6641C787}" dt="2024-02-23T05:01:45.238" v="77"/>
          <ac:spMkLst>
            <pc:docMk/>
            <pc:sldMk cId="3411248360" sldId="262"/>
            <ac:spMk id="5" creationId="{DF6A402E-3DF7-5BF8-D93A-4CDA0A1DA634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75"/>
        <pc:sldMkLst>
          <pc:docMk/>
          <pc:sldMk cId="1923960795" sldId="263"/>
        </pc:sldMkLst>
        <pc:spChg chg="add del mod">
          <ac:chgData name="Shaik, Srimanth (KT)" userId="a90124f9-84a8-4412-a824-88ec29a32723" providerId="ADAL" clId="{1F169DFC-6196-49FE-A047-4FEF6641C787}" dt="2024-02-23T05:01:45.213" v="43"/>
          <ac:spMkLst>
            <pc:docMk/>
            <pc:sldMk cId="1923960795" sldId="263"/>
            <ac:spMk id="3" creationId="{62D26C42-0DD2-E110-0DB1-024035D9F389}"/>
          </ac:spMkLst>
        </pc:spChg>
        <pc:spChg chg="add mod">
          <ac:chgData name="Shaik, Srimanth (KT)" userId="a90124f9-84a8-4412-a824-88ec29a32723" providerId="ADAL" clId="{1F169DFC-6196-49FE-A047-4FEF6641C787}" dt="2024-02-23T05:01:45.230" v="75"/>
          <ac:spMkLst>
            <pc:docMk/>
            <pc:sldMk cId="1923960795" sldId="263"/>
            <ac:spMk id="5" creationId="{94366F8D-F62F-2B0A-C303-633C34A6D214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74"/>
        <pc:sldMkLst>
          <pc:docMk/>
          <pc:sldMk cId="3147796236" sldId="264"/>
        </pc:sldMkLst>
        <pc:spChg chg="add del mod">
          <ac:chgData name="Shaik, Srimanth (KT)" userId="a90124f9-84a8-4412-a824-88ec29a32723" providerId="ADAL" clId="{1F169DFC-6196-49FE-A047-4FEF6641C787}" dt="2024-02-23T05:01:45.213" v="42"/>
          <ac:spMkLst>
            <pc:docMk/>
            <pc:sldMk cId="3147796236" sldId="264"/>
            <ac:spMk id="4" creationId="{4DD0C0C7-2A97-EE12-B889-919E8D64C80C}"/>
          </ac:spMkLst>
        </pc:spChg>
        <pc:spChg chg="add mod">
          <ac:chgData name="Shaik, Srimanth (KT)" userId="a90124f9-84a8-4412-a824-88ec29a32723" providerId="ADAL" clId="{1F169DFC-6196-49FE-A047-4FEF6641C787}" dt="2024-02-23T05:01:45.230" v="74"/>
          <ac:spMkLst>
            <pc:docMk/>
            <pc:sldMk cId="3147796236" sldId="264"/>
            <ac:spMk id="5" creationId="{FEE3F433-CD7A-7B83-BBB4-B2FDEE8E174C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1"/>
        <pc:sldMkLst>
          <pc:docMk/>
          <pc:sldMk cId="2468572708" sldId="265"/>
        </pc:sldMkLst>
        <pc:spChg chg="add del mod">
          <ac:chgData name="Shaik, Srimanth (KT)" userId="a90124f9-84a8-4412-a824-88ec29a32723" providerId="ADAL" clId="{1F169DFC-6196-49FE-A047-4FEF6641C787}" dt="2024-02-23T05:01:45.213" v="49"/>
          <ac:spMkLst>
            <pc:docMk/>
            <pc:sldMk cId="2468572708" sldId="265"/>
            <ac:spMk id="4" creationId="{E4D95235-422D-7055-98BB-591F2B83DB6A}"/>
          </ac:spMkLst>
        </pc:spChg>
        <pc:spChg chg="add mod">
          <ac:chgData name="Shaik, Srimanth (KT)" userId="a90124f9-84a8-4412-a824-88ec29a32723" providerId="ADAL" clId="{1F169DFC-6196-49FE-A047-4FEF6641C787}" dt="2024-02-23T05:01:45.238" v="81"/>
          <ac:spMkLst>
            <pc:docMk/>
            <pc:sldMk cId="2468572708" sldId="265"/>
            <ac:spMk id="5" creationId="{A50E8FF6-7326-2BE4-6C8C-D6B739AF5559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5"/>
        <pc:sldMkLst>
          <pc:docMk/>
          <pc:sldMk cId="901820435" sldId="266"/>
        </pc:sldMkLst>
        <pc:spChg chg="add del mod">
          <ac:chgData name="Shaik, Srimanth (KT)" userId="a90124f9-84a8-4412-a824-88ec29a32723" providerId="ADAL" clId="{1F169DFC-6196-49FE-A047-4FEF6641C787}" dt="2024-02-23T05:01:45.213" v="53"/>
          <ac:spMkLst>
            <pc:docMk/>
            <pc:sldMk cId="901820435" sldId="266"/>
            <ac:spMk id="4" creationId="{81BBE520-720B-0C61-78C1-2AA4708C010C}"/>
          </ac:spMkLst>
        </pc:spChg>
        <pc:spChg chg="add mod">
          <ac:chgData name="Shaik, Srimanth (KT)" userId="a90124f9-84a8-4412-a824-88ec29a32723" providerId="ADAL" clId="{1F169DFC-6196-49FE-A047-4FEF6641C787}" dt="2024-02-23T05:01:45.238" v="85"/>
          <ac:spMkLst>
            <pc:docMk/>
            <pc:sldMk cId="901820435" sldId="266"/>
            <ac:spMk id="5" creationId="{53ED7753-5475-7964-D0B2-E39709A660C6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2"/>
        <pc:sldMkLst>
          <pc:docMk/>
          <pc:sldMk cId="1784304549" sldId="267"/>
        </pc:sldMkLst>
        <pc:spChg chg="add del mod">
          <ac:chgData name="Shaik, Srimanth (KT)" userId="a90124f9-84a8-4412-a824-88ec29a32723" providerId="ADAL" clId="{1F169DFC-6196-49FE-A047-4FEF6641C787}" dt="2024-02-23T05:01:45.213" v="50"/>
          <ac:spMkLst>
            <pc:docMk/>
            <pc:sldMk cId="1784304549" sldId="267"/>
            <ac:spMk id="2" creationId="{2BF55CD3-8A75-5B86-7C38-C2430AFB801F}"/>
          </ac:spMkLst>
        </pc:spChg>
        <pc:spChg chg="add mod">
          <ac:chgData name="Shaik, Srimanth (KT)" userId="a90124f9-84a8-4412-a824-88ec29a32723" providerId="ADAL" clId="{1F169DFC-6196-49FE-A047-4FEF6641C787}" dt="2024-02-23T05:01:45.238" v="82"/>
          <ac:spMkLst>
            <pc:docMk/>
            <pc:sldMk cId="1784304549" sldId="267"/>
            <ac:spMk id="3" creationId="{B2F4E90F-CBF7-53FF-6E60-6B6FF06FA0B8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4"/>
        <pc:sldMkLst>
          <pc:docMk/>
          <pc:sldMk cId="2480990377" sldId="269"/>
        </pc:sldMkLst>
        <pc:spChg chg="add del mod">
          <ac:chgData name="Shaik, Srimanth (KT)" userId="a90124f9-84a8-4412-a824-88ec29a32723" providerId="ADAL" clId="{1F169DFC-6196-49FE-A047-4FEF6641C787}" dt="2024-02-23T05:01:45.213" v="52"/>
          <ac:spMkLst>
            <pc:docMk/>
            <pc:sldMk cId="2480990377" sldId="269"/>
            <ac:spMk id="3" creationId="{6DD5FC06-D001-AAD3-8594-040E66B7278B}"/>
          </ac:spMkLst>
        </pc:spChg>
        <pc:spChg chg="add mod">
          <ac:chgData name="Shaik, Srimanth (KT)" userId="a90124f9-84a8-4412-a824-88ec29a32723" providerId="ADAL" clId="{1F169DFC-6196-49FE-A047-4FEF6641C787}" dt="2024-02-23T05:01:45.238" v="84"/>
          <ac:spMkLst>
            <pc:docMk/>
            <pc:sldMk cId="2480990377" sldId="269"/>
            <ac:spMk id="4" creationId="{ED70BEDB-28A9-A88A-CAEA-13ACB363305C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3"/>
        <pc:sldMkLst>
          <pc:docMk/>
          <pc:sldMk cId="110967792" sldId="270"/>
        </pc:sldMkLst>
        <pc:spChg chg="add del mod">
          <ac:chgData name="Shaik, Srimanth (KT)" userId="a90124f9-84a8-4412-a824-88ec29a32723" providerId="ADAL" clId="{1F169DFC-6196-49FE-A047-4FEF6641C787}" dt="2024-02-23T05:01:45.213" v="51"/>
          <ac:spMkLst>
            <pc:docMk/>
            <pc:sldMk cId="110967792" sldId="270"/>
            <ac:spMk id="3" creationId="{3224805D-FA56-E756-7307-A8FB5BBF8387}"/>
          </ac:spMkLst>
        </pc:spChg>
        <pc:spChg chg="add mod">
          <ac:chgData name="Shaik, Srimanth (KT)" userId="a90124f9-84a8-4412-a824-88ec29a32723" providerId="ADAL" clId="{1F169DFC-6196-49FE-A047-4FEF6641C787}" dt="2024-02-23T05:01:45.238" v="83"/>
          <ac:spMkLst>
            <pc:docMk/>
            <pc:sldMk cId="110967792" sldId="270"/>
            <ac:spMk id="4" creationId="{CF50A921-8E08-10AF-D9D8-77F2818464FB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95"/>
        <pc:sldMkLst>
          <pc:docMk/>
          <pc:sldMk cId="249687780" sldId="271"/>
        </pc:sldMkLst>
        <pc:spChg chg="add del mod">
          <ac:chgData name="Shaik, Srimanth (KT)" userId="a90124f9-84a8-4412-a824-88ec29a32723" providerId="ADAL" clId="{1F169DFC-6196-49FE-A047-4FEF6641C787}" dt="2024-02-23T05:01:45.230" v="63"/>
          <ac:spMkLst>
            <pc:docMk/>
            <pc:sldMk cId="249687780" sldId="271"/>
            <ac:spMk id="3" creationId="{94E20708-C610-70E9-2595-F5F3F43EE11D}"/>
          </ac:spMkLst>
        </pc:spChg>
        <pc:spChg chg="add mod">
          <ac:chgData name="Shaik, Srimanth (KT)" userId="a90124f9-84a8-4412-a824-88ec29a32723" providerId="ADAL" clId="{1F169DFC-6196-49FE-A047-4FEF6641C787}" dt="2024-02-23T05:01:45.238" v="95"/>
          <ac:spMkLst>
            <pc:docMk/>
            <pc:sldMk cId="249687780" sldId="271"/>
            <ac:spMk id="5" creationId="{788A7602-10FE-0633-BB76-F0E5EFA83580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67"/>
        <pc:sldMkLst>
          <pc:docMk/>
          <pc:sldMk cId="2038123065" sldId="272"/>
        </pc:sldMkLst>
        <pc:spChg chg="add del mod">
          <ac:chgData name="Shaik, Srimanth (KT)" userId="a90124f9-84a8-4412-a824-88ec29a32723" providerId="ADAL" clId="{1F169DFC-6196-49FE-A047-4FEF6641C787}" dt="2024-02-23T05:01:45.213" v="35"/>
          <ac:spMkLst>
            <pc:docMk/>
            <pc:sldMk cId="2038123065" sldId="272"/>
            <ac:spMk id="4" creationId="{3D44904B-BD42-3E46-D4F4-824F81A2ADFB}"/>
          </ac:spMkLst>
        </pc:spChg>
        <pc:spChg chg="add mod">
          <ac:chgData name="Shaik, Srimanth (KT)" userId="a90124f9-84a8-4412-a824-88ec29a32723" providerId="ADAL" clId="{1F169DFC-6196-49FE-A047-4FEF6641C787}" dt="2024-02-23T05:01:45.230" v="67"/>
          <ac:spMkLst>
            <pc:docMk/>
            <pc:sldMk cId="2038123065" sldId="272"/>
            <ac:spMk id="5" creationId="{220A59AC-5E4D-6208-2D5F-90EA001C4624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96"/>
        <pc:sldMkLst>
          <pc:docMk/>
          <pc:sldMk cId="352390539" sldId="273"/>
        </pc:sldMkLst>
        <pc:spChg chg="add del mod">
          <ac:chgData name="Shaik, Srimanth (KT)" userId="a90124f9-84a8-4412-a824-88ec29a32723" providerId="ADAL" clId="{1F169DFC-6196-49FE-A047-4FEF6641C787}" dt="2024-02-23T05:01:45.230" v="64"/>
          <ac:spMkLst>
            <pc:docMk/>
            <pc:sldMk cId="352390539" sldId="273"/>
            <ac:spMk id="3" creationId="{C9832042-F48D-8864-93BE-55E1AA828E89}"/>
          </ac:spMkLst>
        </pc:spChg>
        <pc:spChg chg="add mod">
          <ac:chgData name="Shaik, Srimanth (KT)" userId="a90124f9-84a8-4412-a824-88ec29a32723" providerId="ADAL" clId="{1F169DFC-6196-49FE-A047-4FEF6641C787}" dt="2024-02-23T05:01:45.238" v="96"/>
          <ac:spMkLst>
            <pc:docMk/>
            <pc:sldMk cId="352390539" sldId="273"/>
            <ac:spMk id="4" creationId="{53319110-24F1-AEA8-5EB8-85AB8E06084B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97"/>
        <pc:sldMkLst>
          <pc:docMk/>
          <pc:sldMk cId="2277455129" sldId="274"/>
        </pc:sldMkLst>
        <pc:spChg chg="add del mod">
          <ac:chgData name="Shaik, Srimanth (KT)" userId="a90124f9-84a8-4412-a824-88ec29a32723" providerId="ADAL" clId="{1F169DFC-6196-49FE-A047-4FEF6641C787}" dt="2024-02-23T05:01:45.230" v="65"/>
          <ac:spMkLst>
            <pc:docMk/>
            <pc:sldMk cId="2277455129" sldId="274"/>
            <ac:spMk id="2" creationId="{E79E6792-1B67-C49F-003E-E821FC722BD7}"/>
          </ac:spMkLst>
        </pc:spChg>
        <pc:spChg chg="add mod">
          <ac:chgData name="Shaik, Srimanth (KT)" userId="a90124f9-84a8-4412-a824-88ec29a32723" providerId="ADAL" clId="{1F169DFC-6196-49FE-A047-4FEF6641C787}" dt="2024-02-23T05:01:45.238" v="97"/>
          <ac:spMkLst>
            <pc:docMk/>
            <pc:sldMk cId="2277455129" sldId="274"/>
            <ac:spMk id="3" creationId="{A2C96760-AF26-A50F-2D8D-3D50E36F4A99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69"/>
        <pc:sldMkLst>
          <pc:docMk/>
          <pc:sldMk cId="1508791774" sldId="275"/>
        </pc:sldMkLst>
        <pc:spChg chg="add del mod">
          <ac:chgData name="Shaik, Srimanth (KT)" userId="a90124f9-84a8-4412-a824-88ec29a32723" providerId="ADAL" clId="{1F169DFC-6196-49FE-A047-4FEF6641C787}" dt="2024-02-23T05:01:45.213" v="37"/>
          <ac:spMkLst>
            <pc:docMk/>
            <pc:sldMk cId="1508791774" sldId="275"/>
            <ac:spMk id="3" creationId="{1BC9F604-22C1-3F29-5382-02B1D23C2147}"/>
          </ac:spMkLst>
        </pc:spChg>
        <pc:spChg chg="add mod">
          <ac:chgData name="Shaik, Srimanth (KT)" userId="a90124f9-84a8-4412-a824-88ec29a32723" providerId="ADAL" clId="{1F169DFC-6196-49FE-A047-4FEF6641C787}" dt="2024-02-23T05:01:45.230" v="69"/>
          <ac:spMkLst>
            <pc:docMk/>
            <pc:sldMk cId="1508791774" sldId="275"/>
            <ac:spMk id="4" creationId="{88F41E99-E68E-B865-2B6D-63036786C94B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71"/>
        <pc:sldMkLst>
          <pc:docMk/>
          <pc:sldMk cId="3771415461" sldId="276"/>
        </pc:sldMkLst>
        <pc:spChg chg="add del mod">
          <ac:chgData name="Shaik, Srimanth (KT)" userId="a90124f9-84a8-4412-a824-88ec29a32723" providerId="ADAL" clId="{1F169DFC-6196-49FE-A047-4FEF6641C787}" dt="2024-02-23T05:01:45.213" v="39"/>
          <ac:spMkLst>
            <pc:docMk/>
            <pc:sldMk cId="3771415461" sldId="276"/>
            <ac:spMk id="3" creationId="{366DFC05-6887-3A3C-53D7-388DC4BBE9A2}"/>
          </ac:spMkLst>
        </pc:spChg>
        <pc:spChg chg="add mod">
          <ac:chgData name="Shaik, Srimanth (KT)" userId="a90124f9-84a8-4412-a824-88ec29a32723" providerId="ADAL" clId="{1F169DFC-6196-49FE-A047-4FEF6641C787}" dt="2024-02-23T05:01:45.230" v="71"/>
          <ac:spMkLst>
            <pc:docMk/>
            <pc:sldMk cId="3771415461" sldId="276"/>
            <ac:spMk id="4" creationId="{139CE894-2FA6-48D2-7F37-3DD88EDB7DE0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73"/>
        <pc:sldMkLst>
          <pc:docMk/>
          <pc:sldMk cId="2818914097" sldId="277"/>
        </pc:sldMkLst>
        <pc:spChg chg="add del mod">
          <ac:chgData name="Shaik, Srimanth (KT)" userId="a90124f9-84a8-4412-a824-88ec29a32723" providerId="ADAL" clId="{1F169DFC-6196-49FE-A047-4FEF6641C787}" dt="2024-02-23T05:01:45.213" v="41"/>
          <ac:spMkLst>
            <pc:docMk/>
            <pc:sldMk cId="2818914097" sldId="277"/>
            <ac:spMk id="3" creationId="{A275D81A-1A43-77B8-25C8-20A24769F37F}"/>
          </ac:spMkLst>
        </pc:spChg>
        <pc:spChg chg="add mod">
          <ac:chgData name="Shaik, Srimanth (KT)" userId="a90124f9-84a8-4412-a824-88ec29a32723" providerId="ADAL" clId="{1F169DFC-6196-49FE-A047-4FEF6641C787}" dt="2024-02-23T05:01:45.230" v="73"/>
          <ac:spMkLst>
            <pc:docMk/>
            <pc:sldMk cId="2818914097" sldId="277"/>
            <ac:spMk id="4" creationId="{26575217-266D-7AED-CEB8-09F37409C73B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0" v="76"/>
        <pc:sldMkLst>
          <pc:docMk/>
          <pc:sldMk cId="4088164822" sldId="278"/>
        </pc:sldMkLst>
        <pc:spChg chg="add del mod">
          <ac:chgData name="Shaik, Srimanth (KT)" userId="a90124f9-84a8-4412-a824-88ec29a32723" providerId="ADAL" clId="{1F169DFC-6196-49FE-A047-4FEF6641C787}" dt="2024-02-23T05:01:45.213" v="44"/>
          <ac:spMkLst>
            <pc:docMk/>
            <pc:sldMk cId="4088164822" sldId="278"/>
            <ac:spMk id="3" creationId="{2FF523D8-B0F4-3ECD-91B1-D547DDA0582B}"/>
          </ac:spMkLst>
        </pc:spChg>
        <pc:spChg chg="add mod">
          <ac:chgData name="Shaik, Srimanth (KT)" userId="a90124f9-84a8-4412-a824-88ec29a32723" providerId="ADAL" clId="{1F169DFC-6196-49FE-A047-4FEF6641C787}" dt="2024-02-23T05:01:45.230" v="76"/>
          <ac:spMkLst>
            <pc:docMk/>
            <pc:sldMk cId="4088164822" sldId="278"/>
            <ac:spMk id="4" creationId="{5B6DF7A4-BC47-D7A1-983A-1DC20830B6C0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78"/>
        <pc:sldMkLst>
          <pc:docMk/>
          <pc:sldMk cId="3092069497" sldId="279"/>
        </pc:sldMkLst>
        <pc:spChg chg="add del mod">
          <ac:chgData name="Shaik, Srimanth (KT)" userId="a90124f9-84a8-4412-a824-88ec29a32723" providerId="ADAL" clId="{1F169DFC-6196-49FE-A047-4FEF6641C787}" dt="2024-02-23T05:01:45.213" v="46"/>
          <ac:spMkLst>
            <pc:docMk/>
            <pc:sldMk cId="3092069497" sldId="279"/>
            <ac:spMk id="3" creationId="{B4EF06A7-61BF-DACA-E1EF-0863AA47A6B2}"/>
          </ac:spMkLst>
        </pc:spChg>
        <pc:spChg chg="add mod">
          <ac:chgData name="Shaik, Srimanth (KT)" userId="a90124f9-84a8-4412-a824-88ec29a32723" providerId="ADAL" clId="{1F169DFC-6196-49FE-A047-4FEF6641C787}" dt="2024-02-23T05:01:45.238" v="78"/>
          <ac:spMkLst>
            <pc:docMk/>
            <pc:sldMk cId="3092069497" sldId="279"/>
            <ac:spMk id="4" creationId="{446F8C46-97AF-3C9E-5B21-FD65F79BC869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7"/>
        <pc:sldMkLst>
          <pc:docMk/>
          <pc:sldMk cId="2731901884" sldId="280"/>
        </pc:sldMkLst>
        <pc:spChg chg="add del mod">
          <ac:chgData name="Shaik, Srimanth (KT)" userId="a90124f9-84a8-4412-a824-88ec29a32723" providerId="ADAL" clId="{1F169DFC-6196-49FE-A047-4FEF6641C787}" dt="2024-02-23T05:01:45.213" v="55"/>
          <ac:spMkLst>
            <pc:docMk/>
            <pc:sldMk cId="2731901884" sldId="280"/>
            <ac:spMk id="3" creationId="{B16596F5-2BB1-2EF0-193D-C4F8666DA171}"/>
          </ac:spMkLst>
        </pc:spChg>
        <pc:spChg chg="add mod">
          <ac:chgData name="Shaik, Srimanth (KT)" userId="a90124f9-84a8-4412-a824-88ec29a32723" providerId="ADAL" clId="{1F169DFC-6196-49FE-A047-4FEF6641C787}" dt="2024-02-23T05:01:45.238" v="87"/>
          <ac:spMkLst>
            <pc:docMk/>
            <pc:sldMk cId="2731901884" sldId="280"/>
            <ac:spMk id="4" creationId="{CBF8E260-4B32-81AB-ED0E-522227132C80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6"/>
        <pc:sldMkLst>
          <pc:docMk/>
          <pc:sldMk cId="3189098029" sldId="281"/>
        </pc:sldMkLst>
        <pc:spChg chg="add del mod">
          <ac:chgData name="Shaik, Srimanth (KT)" userId="a90124f9-84a8-4412-a824-88ec29a32723" providerId="ADAL" clId="{1F169DFC-6196-49FE-A047-4FEF6641C787}" dt="2024-02-23T05:01:45.213" v="54"/>
          <ac:spMkLst>
            <pc:docMk/>
            <pc:sldMk cId="3189098029" sldId="281"/>
            <ac:spMk id="3" creationId="{FEC5CF01-B067-72A4-DB21-17D983455E33}"/>
          </ac:spMkLst>
        </pc:spChg>
        <pc:spChg chg="add mod">
          <ac:chgData name="Shaik, Srimanth (KT)" userId="a90124f9-84a8-4412-a824-88ec29a32723" providerId="ADAL" clId="{1F169DFC-6196-49FE-A047-4FEF6641C787}" dt="2024-02-23T05:01:45.238" v="86"/>
          <ac:spMkLst>
            <pc:docMk/>
            <pc:sldMk cId="3189098029" sldId="281"/>
            <ac:spMk id="4" creationId="{122B5231-04D7-54D9-D3F6-644103623191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8"/>
        <pc:sldMkLst>
          <pc:docMk/>
          <pc:sldMk cId="229067680" sldId="282"/>
        </pc:sldMkLst>
        <pc:spChg chg="add del mod">
          <ac:chgData name="Shaik, Srimanth (KT)" userId="a90124f9-84a8-4412-a824-88ec29a32723" providerId="ADAL" clId="{1F169DFC-6196-49FE-A047-4FEF6641C787}" dt="2024-02-23T05:01:45.213" v="56"/>
          <ac:spMkLst>
            <pc:docMk/>
            <pc:sldMk cId="229067680" sldId="282"/>
            <ac:spMk id="3" creationId="{5190B12A-1F17-DB74-5D22-E44F76668072}"/>
          </ac:spMkLst>
        </pc:spChg>
        <pc:spChg chg="add mod">
          <ac:chgData name="Shaik, Srimanth (KT)" userId="a90124f9-84a8-4412-a824-88ec29a32723" providerId="ADAL" clId="{1F169DFC-6196-49FE-A047-4FEF6641C787}" dt="2024-02-23T05:01:45.238" v="88"/>
          <ac:spMkLst>
            <pc:docMk/>
            <pc:sldMk cId="229067680" sldId="282"/>
            <ac:spMk id="4" creationId="{139486B5-697B-0B08-2D2B-FD3088CB151B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93"/>
        <pc:sldMkLst>
          <pc:docMk/>
          <pc:sldMk cId="645533913" sldId="283"/>
        </pc:sldMkLst>
        <pc:spChg chg="add del mod">
          <ac:chgData name="Shaik, Srimanth (KT)" userId="a90124f9-84a8-4412-a824-88ec29a32723" providerId="ADAL" clId="{1F169DFC-6196-49FE-A047-4FEF6641C787}" dt="2024-02-23T05:01:45.229" v="61"/>
          <ac:spMkLst>
            <pc:docMk/>
            <pc:sldMk cId="645533913" sldId="283"/>
            <ac:spMk id="3" creationId="{B322DBB0-B28C-773B-92E5-B8B473CB6300}"/>
          </ac:spMkLst>
        </pc:spChg>
        <pc:spChg chg="add mod">
          <ac:chgData name="Shaik, Srimanth (KT)" userId="a90124f9-84a8-4412-a824-88ec29a32723" providerId="ADAL" clId="{1F169DFC-6196-49FE-A047-4FEF6641C787}" dt="2024-02-23T05:01:45.238" v="93"/>
          <ac:spMkLst>
            <pc:docMk/>
            <pc:sldMk cId="645533913" sldId="283"/>
            <ac:spMk id="4" creationId="{97282062-2E99-86BB-15C6-3F698B025676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91"/>
        <pc:sldMkLst>
          <pc:docMk/>
          <pc:sldMk cId="3948929712" sldId="284"/>
        </pc:sldMkLst>
        <pc:spChg chg="add del mod">
          <ac:chgData name="Shaik, Srimanth (KT)" userId="a90124f9-84a8-4412-a824-88ec29a32723" providerId="ADAL" clId="{1F169DFC-6196-49FE-A047-4FEF6641C787}" dt="2024-02-23T05:01:45.213" v="59"/>
          <ac:spMkLst>
            <pc:docMk/>
            <pc:sldMk cId="3948929712" sldId="284"/>
            <ac:spMk id="3" creationId="{FE85D5B0-3299-1B3C-E3E7-B1FEC135C86E}"/>
          </ac:spMkLst>
        </pc:spChg>
        <pc:spChg chg="add mod">
          <ac:chgData name="Shaik, Srimanth (KT)" userId="a90124f9-84a8-4412-a824-88ec29a32723" providerId="ADAL" clId="{1F169DFC-6196-49FE-A047-4FEF6641C787}" dt="2024-02-23T05:01:45.238" v="91"/>
          <ac:spMkLst>
            <pc:docMk/>
            <pc:sldMk cId="3948929712" sldId="284"/>
            <ac:spMk id="4" creationId="{EECA21F7-8DE2-5779-20CA-F12424AA2CA3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92"/>
        <pc:sldMkLst>
          <pc:docMk/>
          <pc:sldMk cId="3558840562" sldId="285"/>
        </pc:sldMkLst>
        <pc:spChg chg="add del mod">
          <ac:chgData name="Shaik, Srimanth (KT)" userId="a90124f9-84a8-4412-a824-88ec29a32723" providerId="ADAL" clId="{1F169DFC-6196-49FE-A047-4FEF6641C787}" dt="2024-02-23T05:01:45.229" v="60"/>
          <ac:spMkLst>
            <pc:docMk/>
            <pc:sldMk cId="3558840562" sldId="285"/>
            <ac:spMk id="3" creationId="{A6DE3522-6F4B-CC76-7D3B-AF6B1D20B3F2}"/>
          </ac:spMkLst>
        </pc:spChg>
        <pc:spChg chg="add mod">
          <ac:chgData name="Shaik, Srimanth (KT)" userId="a90124f9-84a8-4412-a824-88ec29a32723" providerId="ADAL" clId="{1F169DFC-6196-49FE-A047-4FEF6641C787}" dt="2024-02-23T05:01:45.238" v="92"/>
          <ac:spMkLst>
            <pc:docMk/>
            <pc:sldMk cId="3558840562" sldId="285"/>
            <ac:spMk id="4" creationId="{10B54A7F-409E-E5BA-0C67-A4ED4077B79B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89"/>
        <pc:sldMkLst>
          <pc:docMk/>
          <pc:sldMk cId="1436968980" sldId="286"/>
        </pc:sldMkLst>
        <pc:spChg chg="add del mod">
          <ac:chgData name="Shaik, Srimanth (KT)" userId="a90124f9-84a8-4412-a824-88ec29a32723" providerId="ADAL" clId="{1F169DFC-6196-49FE-A047-4FEF6641C787}" dt="2024-02-23T05:01:45.213" v="57"/>
          <ac:spMkLst>
            <pc:docMk/>
            <pc:sldMk cId="1436968980" sldId="286"/>
            <ac:spMk id="3" creationId="{246EEA10-0542-AA60-8BB5-6E26DAC4967C}"/>
          </ac:spMkLst>
        </pc:spChg>
        <pc:spChg chg="add mod">
          <ac:chgData name="Shaik, Srimanth (KT)" userId="a90124f9-84a8-4412-a824-88ec29a32723" providerId="ADAL" clId="{1F169DFC-6196-49FE-A047-4FEF6641C787}" dt="2024-02-23T05:01:45.238" v="89"/>
          <ac:spMkLst>
            <pc:docMk/>
            <pc:sldMk cId="1436968980" sldId="286"/>
            <ac:spMk id="4" creationId="{40F764E4-88E6-41DE-09A7-782CBFE7B303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90"/>
        <pc:sldMkLst>
          <pc:docMk/>
          <pc:sldMk cId="3748099006" sldId="287"/>
        </pc:sldMkLst>
        <pc:spChg chg="add del mod">
          <ac:chgData name="Shaik, Srimanth (KT)" userId="a90124f9-84a8-4412-a824-88ec29a32723" providerId="ADAL" clId="{1F169DFC-6196-49FE-A047-4FEF6641C787}" dt="2024-02-23T05:01:45.213" v="58"/>
          <ac:spMkLst>
            <pc:docMk/>
            <pc:sldMk cId="3748099006" sldId="287"/>
            <ac:spMk id="3" creationId="{F1838066-4FAD-8269-CC04-64E13CE96A5D}"/>
          </ac:spMkLst>
        </pc:spChg>
        <pc:spChg chg="add mod">
          <ac:chgData name="Shaik, Srimanth (KT)" userId="a90124f9-84a8-4412-a824-88ec29a32723" providerId="ADAL" clId="{1F169DFC-6196-49FE-A047-4FEF6641C787}" dt="2024-02-23T05:01:45.238" v="90"/>
          <ac:spMkLst>
            <pc:docMk/>
            <pc:sldMk cId="3748099006" sldId="287"/>
            <ac:spMk id="4" creationId="{D8510D4F-6165-5062-D437-A2E2C107B01C}"/>
          </ac:spMkLst>
        </pc:spChg>
      </pc:sldChg>
      <pc:sldChg chg="addSp delSp modSp">
        <pc:chgData name="Shaik, Srimanth (KT)" userId="a90124f9-84a8-4412-a824-88ec29a32723" providerId="ADAL" clId="{1F169DFC-6196-49FE-A047-4FEF6641C787}" dt="2024-02-23T05:01:45.238" v="94"/>
        <pc:sldMkLst>
          <pc:docMk/>
          <pc:sldMk cId="2366077104" sldId="288"/>
        </pc:sldMkLst>
        <pc:spChg chg="add del mod">
          <ac:chgData name="Shaik, Srimanth (KT)" userId="a90124f9-84a8-4412-a824-88ec29a32723" providerId="ADAL" clId="{1F169DFC-6196-49FE-A047-4FEF6641C787}" dt="2024-02-23T05:01:45.230" v="62"/>
          <ac:spMkLst>
            <pc:docMk/>
            <pc:sldMk cId="2366077104" sldId="288"/>
            <ac:spMk id="3" creationId="{D7491AA6-32C3-69D0-28CD-97CA0518F05F}"/>
          </ac:spMkLst>
        </pc:spChg>
        <pc:spChg chg="add mod">
          <ac:chgData name="Shaik, Srimanth (KT)" userId="a90124f9-84a8-4412-a824-88ec29a32723" providerId="ADAL" clId="{1F169DFC-6196-49FE-A047-4FEF6641C787}" dt="2024-02-23T05:01:45.238" v="94"/>
          <ac:spMkLst>
            <pc:docMk/>
            <pc:sldMk cId="2366077104" sldId="288"/>
            <ac:spMk id="4" creationId="{46712D81-76EC-0AB4-1073-DE6406CC686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c-iBn73dDE&amp;t=17s" TargetMode="External"/><Relationship Id="rId2" Type="http://schemas.openxmlformats.org/officeDocument/2006/relationships/hyperlink" Target="https://www.youtube.com/watch?v=pg19Z8LL06w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6854-65A7-47A5-9E5D-F46E0FEA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/>
              <a:t>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AA779-E2C3-4DDC-8526-1F97986D8E7E}"/>
              </a:ext>
            </a:extLst>
          </p:cNvPr>
          <p:cNvPicPr/>
          <p:nvPr/>
        </p:nvPicPr>
        <p:blipFill rotWithShape="1">
          <a:blip r:embed="rId2"/>
          <a:srcRect l="24196" t="9338" r="21658" b="15454"/>
          <a:stretch/>
        </p:blipFill>
        <p:spPr>
          <a:xfrm>
            <a:off x="9978887" y="2843774"/>
            <a:ext cx="1417983" cy="1152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F2338-D301-448E-9C4D-8A6A8E20F481}"/>
              </a:ext>
            </a:extLst>
          </p:cNvPr>
          <p:cNvPicPr/>
          <p:nvPr/>
        </p:nvPicPr>
        <p:blipFill rotWithShape="1">
          <a:blip r:embed="rId2"/>
          <a:srcRect r="2684" b="8401"/>
          <a:stretch/>
        </p:blipFill>
        <p:spPr>
          <a:xfrm>
            <a:off x="9425505" y="2733709"/>
            <a:ext cx="2766495" cy="137307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D7185-D8BD-8A0D-EAAE-E4B7CA27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97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1013-85DC-43BA-A741-FA896997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BD217C-264D-4155-82DC-45510E8A87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609" y="2085009"/>
            <a:ext cx="8305807" cy="46470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D57AD-E61A-EF73-55C3-DE47CA41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6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F34FB-72EC-41DE-8D4A-67BFB83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8A91-EDD5-4880-D5B2-8844D12D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6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5DC4-4307-478C-ADB8-6E2FD888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7C13-0F75-4BF7-9765-1B63B537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IN" dirty="0">
                <a:effectLst/>
              </a:rPr>
              <a:t>A Docker image is a read-only template containing a set of instructions for creating a container that can run on the Docker platform.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F05F3-0145-E5EB-D872-9A7286C6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4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4883-C7DF-4CAA-91FB-B7BD0B2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Containers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3B026-A01F-BEFE-6A7A-50BB0EF8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6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3F78-9603-4946-8407-FBB02F76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26471-5DDB-4100-9194-2E24B4A2F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effectLst/>
              </a:rPr>
              <a:t>A container is a standard unit of software that packages up code and all its dependencies so the application runs quickly and reliably from one computing.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1985-A22E-722D-A62D-C554AF8D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1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CEA8-19CC-4E10-988E-81F86859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3C6D-CB9E-4561-94F8-E82701C87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effectLst/>
              </a:rPr>
              <a:t>Link:  </a:t>
            </a:r>
            <a:r>
              <a:rPr lang="en-IN" u="sng" dirty="0">
                <a:effectLst/>
                <a:highlight>
                  <a:srgbClr val="000000"/>
                </a:highlight>
                <a:hlinkClick r:id="rId2"/>
              </a:rPr>
              <a:t>https://hub.docker.com/</a:t>
            </a:r>
            <a:endParaRPr lang="en-IN" u="sng" dirty="0">
              <a:effectLst/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IN" dirty="0">
              <a:effectLst/>
              <a:highlight>
                <a:srgbClr val="000000"/>
              </a:highlight>
            </a:endParaRPr>
          </a:p>
          <a:p>
            <a:r>
              <a:rPr lang="en-IN" dirty="0">
                <a:effectLst/>
              </a:rPr>
              <a:t>Docker is available for Windows, Mac, and Linux.</a:t>
            </a:r>
          </a:p>
          <a:p>
            <a:r>
              <a:rPr lang="en-IN" dirty="0">
                <a:effectLst/>
              </a:rPr>
              <a:t>Initially, docker was created only for Linux OS but later docker was developed for Windows and Mac OS’s.</a:t>
            </a:r>
          </a:p>
          <a:p>
            <a:endParaRPr lang="en-IN" dirty="0">
              <a:effectLst/>
            </a:endParaRP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C76C8-1BA5-D819-8340-73E8B09C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D03C-23CD-45BC-A2DE-9ED6CE7D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F69B-C88E-4BA7-86E7-5DBD982B0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IN" dirty="0">
                <a:effectLst/>
              </a:rPr>
              <a:t>If any new joiner joins your team they do not need to install all the setups they just use the below command.</a:t>
            </a:r>
          </a:p>
          <a:p>
            <a:pPr lvl="0"/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	</a:t>
            </a:r>
            <a:r>
              <a:rPr lang="en-IN" dirty="0">
                <a:effectLst/>
                <a:highlight>
                  <a:srgbClr val="000000"/>
                </a:highlight>
              </a:rPr>
              <a:t>docker-compose up</a:t>
            </a:r>
          </a:p>
          <a:p>
            <a:pPr marL="0" indent="0">
              <a:buNone/>
            </a:pPr>
            <a:endParaRPr lang="en-IN" dirty="0">
              <a:effectLst/>
            </a:endParaRPr>
          </a:p>
          <a:p>
            <a:r>
              <a:rPr lang="en-IN" dirty="0">
                <a:effectLst/>
              </a:rPr>
              <a:t>It will download and run all the required installations and configurations on their machines.</a:t>
            </a:r>
          </a:p>
          <a:p>
            <a:pPr lvl="0"/>
            <a:r>
              <a:rPr lang="en-IN" dirty="0">
                <a:effectLst/>
              </a:rPr>
              <a:t>If you just want to remove all the unwanted installations and configurations in your machine use the below command to remove.</a:t>
            </a:r>
          </a:p>
          <a:p>
            <a:pPr lvl="0"/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	</a:t>
            </a:r>
            <a:r>
              <a:rPr lang="en-IN" dirty="0">
                <a:effectLst/>
                <a:highlight>
                  <a:srgbClr val="000000"/>
                </a:highlight>
              </a:rPr>
              <a:t>docker-compose down – </a:t>
            </a:r>
            <a:r>
              <a:rPr lang="en-IN" dirty="0" err="1">
                <a:effectLst/>
                <a:highlight>
                  <a:srgbClr val="000000"/>
                </a:highlight>
              </a:rPr>
              <a:t>rmi</a:t>
            </a:r>
            <a:r>
              <a:rPr lang="en-IN" dirty="0">
                <a:effectLst/>
                <a:highlight>
                  <a:srgbClr val="000000"/>
                </a:highlight>
              </a:rPr>
              <a:t> all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52146-C748-799C-8E7F-2440CD71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72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E6A7A6-930E-4B17-8184-252CB019B13C}"/>
              </a:ext>
            </a:extLst>
          </p:cNvPr>
          <p:cNvSpPr/>
          <p:nvPr/>
        </p:nvSpPr>
        <p:spPr>
          <a:xfrm>
            <a:off x="715617" y="592301"/>
            <a:ext cx="11105322" cy="567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200" dirty="0"/>
              <a:t>List of images we have locally?</a:t>
            </a: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IN" sz="2200" dirty="0">
                <a:highlight>
                  <a:srgbClr val="000000"/>
                </a:highlight>
              </a:rPr>
              <a:t>C:\Users\ShaikSri&gt;docker images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200" dirty="0"/>
              <a:t>To pull the image use the below command,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sz="2200" dirty="0"/>
          </a:p>
          <a:p>
            <a:pPr marL="914400">
              <a:lnSpc>
                <a:spcPct val="107000"/>
              </a:lnSpc>
              <a:spcAft>
                <a:spcPts val="0"/>
              </a:spcAft>
            </a:pPr>
            <a:r>
              <a:rPr lang="en-IN" sz="2200" dirty="0">
                <a:highlight>
                  <a:srgbClr val="000000"/>
                </a:highlight>
              </a:rPr>
              <a:t>C:\Users\ShaikSri&gt;docker pull mongo</a:t>
            </a:r>
          </a:p>
          <a:p>
            <a:pPr marL="914400">
              <a:lnSpc>
                <a:spcPct val="107000"/>
              </a:lnSpc>
              <a:spcAft>
                <a:spcPts val="0"/>
              </a:spcAft>
            </a:pPr>
            <a:r>
              <a:rPr lang="en-IN" sz="2200" dirty="0"/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200" dirty="0"/>
              <a:t>To pull the containers use the below command,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IN" sz="2200" dirty="0"/>
              <a:t> </a:t>
            </a:r>
          </a:p>
          <a:p>
            <a:pPr marL="914400">
              <a:lnSpc>
                <a:spcPct val="107000"/>
              </a:lnSpc>
              <a:spcAft>
                <a:spcPts val="0"/>
              </a:spcAft>
            </a:pPr>
            <a:r>
              <a:rPr lang="en-IN" sz="2200" dirty="0">
                <a:highlight>
                  <a:srgbClr val="000000"/>
                </a:highlight>
              </a:rPr>
              <a:t>C:\Users\ShaikSri&gt;docker run mongo</a:t>
            </a:r>
          </a:p>
          <a:p>
            <a:pPr marL="914400">
              <a:lnSpc>
                <a:spcPct val="107000"/>
              </a:lnSpc>
              <a:spcAft>
                <a:spcPts val="0"/>
              </a:spcAft>
            </a:pPr>
            <a:r>
              <a:rPr lang="en-IN" sz="2200" dirty="0"/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200" dirty="0"/>
              <a:t>List of containers we have locally?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dirty="0"/>
              <a:t>		</a:t>
            </a:r>
            <a:r>
              <a:rPr lang="en-IN" sz="2200" dirty="0">
                <a:highlight>
                  <a:srgbClr val="000000"/>
                </a:highlight>
              </a:rPr>
              <a:t>C:\Users\ShaikSri&gt;docker </a:t>
            </a:r>
            <a:r>
              <a:rPr lang="en-IN" sz="2200" dirty="0" err="1">
                <a:highlight>
                  <a:srgbClr val="000000"/>
                </a:highlight>
              </a:rPr>
              <a:t>ps</a:t>
            </a:r>
            <a:endParaRPr lang="en-IN" sz="2200" dirty="0">
              <a:highlight>
                <a:srgbClr val="000000"/>
              </a:highlight>
            </a:endParaRP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endParaRPr lang="en-IN" sz="2200" dirty="0">
              <a:highlight>
                <a:srgbClr val="000000"/>
              </a:highlight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200" dirty="0"/>
              <a:t>Use </a:t>
            </a:r>
            <a:r>
              <a:rPr lang="en-IN" sz="2200" dirty="0" err="1">
                <a:highlight>
                  <a:srgbClr val="000000"/>
                </a:highlight>
              </a:rPr>
              <a:t>Ctrl+C</a:t>
            </a:r>
            <a:r>
              <a:rPr lang="en-IN" sz="2200" dirty="0"/>
              <a:t> to exit the </a:t>
            </a:r>
            <a:r>
              <a:rPr lang="en-IN" sz="2200" dirty="0" err="1"/>
              <a:t>cmd</a:t>
            </a:r>
            <a:r>
              <a:rPr lang="en-IN" sz="2200" dirty="0"/>
              <a:t> process.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272AB-F24C-EE5E-2FE4-32789055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0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B39362-51E0-4552-8439-039D95E5C78F}"/>
              </a:ext>
            </a:extLst>
          </p:cNvPr>
          <p:cNvSpPr/>
          <p:nvPr/>
        </p:nvSpPr>
        <p:spPr>
          <a:xfrm>
            <a:off x="622850" y="643276"/>
            <a:ext cx="10058401" cy="587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200" dirty="0"/>
              <a:t>By using the ‘-d’ or ‘-detach’ it runs containers in the background and prints the counter ID.</a:t>
            </a:r>
          </a:p>
          <a:p>
            <a:pPr marL="228600" indent="-228600"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2200" dirty="0"/>
          </a:p>
          <a:p>
            <a:pPr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dirty="0"/>
              <a:t>	</a:t>
            </a:r>
            <a:r>
              <a:rPr lang="en-IN" sz="2200" dirty="0">
                <a:highlight>
                  <a:srgbClr val="000000"/>
                </a:highlight>
              </a:rPr>
              <a:t>C:\Users\ShaikSri&gt;docker run -d nginx:1.25</a:t>
            </a:r>
          </a:p>
          <a:p>
            <a:pPr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dirty="0"/>
              <a:t> </a:t>
            </a:r>
          </a:p>
          <a:p>
            <a:pPr marL="228600" indent="-228600"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200" dirty="0"/>
              <a:t>Docker logs {container} = View logs from the service running inside the container (Which are present at the time of execution).</a:t>
            </a:r>
          </a:p>
          <a:p>
            <a:pPr marL="228600" indent="-228600"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2200" dirty="0"/>
          </a:p>
          <a:p>
            <a:pPr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dirty="0"/>
              <a:t>	</a:t>
            </a:r>
            <a:r>
              <a:rPr lang="en-IN" sz="2200" dirty="0">
                <a:highlight>
                  <a:srgbClr val="000000"/>
                </a:highlight>
              </a:rPr>
              <a:t>C:\Users\ShaikSri&gt;docker logs 3280564c35fc</a:t>
            </a:r>
          </a:p>
          <a:p>
            <a:pPr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dirty="0"/>
              <a:t> </a:t>
            </a:r>
          </a:p>
          <a:p>
            <a:pPr marL="228600" indent="-228600"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200" dirty="0"/>
              <a:t>We can run Containers without pulling the image. (Shortcut)</a:t>
            </a:r>
          </a:p>
          <a:p>
            <a:pPr defTabSz="91440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dirty="0"/>
              <a:t> </a:t>
            </a:r>
          </a:p>
          <a:p>
            <a:pPr defTabSz="914400">
              <a:lnSpc>
                <a:spcPct val="7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IN" sz="2200" dirty="0"/>
              <a:t>	</a:t>
            </a:r>
            <a:r>
              <a:rPr lang="en-IN" sz="2200" dirty="0">
                <a:highlight>
                  <a:srgbClr val="000000"/>
                </a:highlight>
              </a:rPr>
              <a:t>C:\Users\ShaikSri&gt;docker run redis:6.0-alpine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200" dirty="0"/>
              <a:t>Docker stop {container} = stop one or more running containers</a:t>
            </a:r>
          </a:p>
          <a:p>
            <a:r>
              <a:rPr lang="en-IN" dirty="0">
                <a:highlight>
                  <a:srgbClr val="000000"/>
                </a:highlight>
              </a:rPr>
              <a:t> </a:t>
            </a:r>
          </a:p>
          <a:p>
            <a:pPr lvl="2"/>
            <a:r>
              <a:rPr lang="en-IN" sz="2200" dirty="0">
                <a:highlight>
                  <a:srgbClr val="000000"/>
                </a:highlight>
              </a:rPr>
              <a:t>C:\Users\ShaikSri&gt;docker stop 9abf501d070f</a:t>
            </a:r>
          </a:p>
          <a:p>
            <a:pPr defTabSz="914400">
              <a:lnSpc>
                <a:spcPct val="70000"/>
              </a:lnSpc>
              <a:spcBef>
                <a:spcPts val="1000"/>
              </a:spcBef>
              <a:spcAft>
                <a:spcPts val="800"/>
              </a:spcAft>
            </a:pPr>
            <a:endParaRPr lang="en-IN" sz="2200" dirty="0">
              <a:highlight>
                <a:srgbClr val="0000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4A4A1-CC4A-B1E9-0374-5588BDF7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7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901A05-AFE4-46DE-8FD7-C5582C3BE8DB}"/>
              </a:ext>
            </a:extLst>
          </p:cNvPr>
          <p:cNvSpPr/>
          <p:nvPr/>
        </p:nvSpPr>
        <p:spPr>
          <a:xfrm>
            <a:off x="622852" y="852333"/>
            <a:ext cx="9872870" cy="5417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200" dirty="0"/>
              <a:t>By using -p or –publish = Publish a container’s port to the host</a:t>
            </a: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IN" sz="2200" dirty="0">
                <a:highlight>
                  <a:srgbClr val="000000"/>
                </a:highlight>
              </a:rPr>
              <a:t>C:\Users\ShaikSri&gt;docker run -d -p 8000:80 </a:t>
            </a:r>
            <a:r>
              <a:rPr lang="en-IN" sz="2200" dirty="0" err="1">
                <a:highlight>
                  <a:srgbClr val="000000"/>
                </a:highlight>
              </a:rPr>
              <a:t>nignx</a:t>
            </a:r>
            <a:endParaRPr lang="en-IN" sz="2200" dirty="0">
              <a:highlight>
                <a:srgbClr val="000000"/>
              </a:highlight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200" dirty="0"/>
              <a:t>By using -a or -all = list of all containers (stopped and running)</a:t>
            </a: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IN" sz="2200" dirty="0">
                <a:highlight>
                  <a:srgbClr val="000000"/>
                </a:highlight>
              </a:rPr>
              <a:t>C:\Users\ShaikSri&gt;docker </a:t>
            </a:r>
            <a:r>
              <a:rPr lang="en-IN" sz="2200" dirty="0" err="1">
                <a:highlight>
                  <a:srgbClr val="000000"/>
                </a:highlight>
              </a:rPr>
              <a:t>ps</a:t>
            </a:r>
            <a:r>
              <a:rPr lang="en-IN" sz="2200" dirty="0">
                <a:highlight>
                  <a:srgbClr val="000000"/>
                </a:highlight>
              </a:rPr>
              <a:t> -a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200" dirty="0"/>
              <a:t>By using this command, we can run the stopped containers. docker start {container}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IN" sz="2200" dirty="0"/>
              <a:t> </a:t>
            </a:r>
          </a:p>
          <a:p>
            <a:pPr marL="914400">
              <a:lnSpc>
                <a:spcPct val="107000"/>
              </a:lnSpc>
              <a:spcAft>
                <a:spcPts val="0"/>
              </a:spcAft>
            </a:pPr>
            <a:r>
              <a:rPr lang="en-IN" sz="2200" dirty="0">
                <a:highlight>
                  <a:srgbClr val="000000"/>
                </a:highlight>
              </a:rPr>
              <a:t>C:\Users\ShaikSri&gt;docker start 7118acdad979</a:t>
            </a:r>
          </a:p>
          <a:p>
            <a:pPr marL="914400">
              <a:lnSpc>
                <a:spcPct val="107000"/>
              </a:lnSpc>
              <a:spcAft>
                <a:spcPts val="0"/>
              </a:spcAft>
            </a:pPr>
            <a:endParaRPr lang="en-IN" sz="2200" dirty="0"/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200" dirty="0"/>
              <a:t>We can add names to our containers. </a:t>
            </a: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IN" sz="2200" dirty="0">
                <a:highlight>
                  <a:srgbClr val="000000"/>
                </a:highlight>
              </a:rPr>
              <a:t>C:\Users\ShaikSri&gt;docker run --name </a:t>
            </a:r>
            <a:r>
              <a:rPr lang="en-IN" sz="2200" dirty="0" err="1">
                <a:highlight>
                  <a:srgbClr val="000000"/>
                </a:highlight>
              </a:rPr>
              <a:t>sri-sk</a:t>
            </a:r>
            <a:r>
              <a:rPr lang="en-IN" sz="2200" dirty="0">
                <a:highlight>
                  <a:srgbClr val="000000"/>
                </a:highlight>
              </a:rPr>
              <a:t> -d </a:t>
            </a:r>
            <a:r>
              <a:rPr lang="en-IN" sz="2200" dirty="0" err="1">
                <a:highlight>
                  <a:srgbClr val="000000"/>
                </a:highlight>
              </a:rPr>
              <a:t>nginx</a:t>
            </a:r>
            <a:endParaRPr lang="en-IN" sz="2200" dirty="0">
              <a:highlight>
                <a:srgbClr val="0000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200" dirty="0"/>
              <a:t>	By using name also, we can find logs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200" dirty="0"/>
              <a:t>		</a:t>
            </a:r>
            <a:r>
              <a:rPr lang="en-IN" sz="2200" dirty="0">
                <a:highlight>
                  <a:srgbClr val="000000"/>
                </a:highlight>
              </a:rPr>
              <a:t>C:\Users\ShaikSri&gt;docker logs </a:t>
            </a:r>
            <a:r>
              <a:rPr lang="en-IN" sz="2200" dirty="0" err="1">
                <a:highlight>
                  <a:srgbClr val="000000"/>
                </a:highlight>
              </a:rPr>
              <a:t>sri-sk</a:t>
            </a:r>
            <a:endParaRPr lang="en-IN" sz="2200" dirty="0">
              <a:highlight>
                <a:srgbClr val="0000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1061E-5BEC-2C95-FBE8-98075E69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9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671D-E99B-409E-BC79-72080059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7B8C3-AEF3-404B-ADE2-92D8CDFA7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908166" cy="3984414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effectLst/>
              </a:rPr>
              <a:t>What is Docker?</a:t>
            </a:r>
          </a:p>
          <a:p>
            <a:r>
              <a:rPr lang="en-IN" dirty="0">
                <a:effectLst/>
              </a:rPr>
              <a:t>Why Docker?</a:t>
            </a:r>
          </a:p>
          <a:p>
            <a:r>
              <a:rPr lang="en-IN" dirty="0">
                <a:effectLst/>
              </a:rPr>
              <a:t>How does Docker Works?</a:t>
            </a:r>
          </a:p>
          <a:p>
            <a:r>
              <a:rPr lang="en-IN" dirty="0">
                <a:effectLst/>
              </a:rPr>
              <a:t>Architecture</a:t>
            </a:r>
          </a:p>
          <a:p>
            <a:r>
              <a:rPr lang="en-IN" dirty="0">
                <a:effectLst/>
              </a:rPr>
              <a:t>Docker Image</a:t>
            </a:r>
          </a:p>
          <a:p>
            <a:r>
              <a:rPr lang="en-IN" dirty="0">
                <a:effectLst/>
              </a:rPr>
              <a:t>Docker Containers</a:t>
            </a:r>
          </a:p>
          <a:p>
            <a:r>
              <a:rPr lang="en-IN" dirty="0">
                <a:effectLst/>
              </a:rPr>
              <a:t>Installation</a:t>
            </a:r>
          </a:p>
          <a:p>
            <a:r>
              <a:rPr lang="en-IN" dirty="0">
                <a:effectLst/>
              </a:rPr>
              <a:t>Commands</a:t>
            </a:r>
          </a:p>
          <a:p>
            <a:r>
              <a:rPr lang="en-IN" dirty="0">
                <a:effectLst/>
              </a:rPr>
              <a:t>Short Cuts</a:t>
            </a:r>
          </a:p>
          <a:p>
            <a:r>
              <a:rPr lang="en-IN" dirty="0">
                <a:effectLst/>
              </a:rPr>
              <a:t>Docker – real life development process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BE483-011B-BAEB-2039-90852551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2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3F3F-A9DE-4C0E-988F-7EC20C63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Short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C00D0-3474-482A-8E31-836456F6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650288" cy="4183197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IN" sz="2200" dirty="0"/>
              <a:t>Build		- Build an image from a </a:t>
            </a:r>
            <a:r>
              <a:rPr lang="en-IN" sz="2200" dirty="0" err="1"/>
              <a:t>Dockerfile</a:t>
            </a:r>
            <a:endParaRPr lang="en-IN" sz="2200" dirty="0"/>
          </a:p>
          <a:p>
            <a:pPr lvl="0"/>
            <a:r>
              <a:rPr lang="en-IN" sz="2200" dirty="0"/>
              <a:t>History	- Show the history of an image</a:t>
            </a:r>
          </a:p>
          <a:p>
            <a:pPr lvl="0"/>
            <a:r>
              <a:rPr lang="en-IN" sz="2200" dirty="0"/>
              <a:t>Import	- Import the contents from a </a:t>
            </a:r>
            <a:r>
              <a:rPr lang="en-IN" sz="2200" dirty="0" err="1"/>
              <a:t>tarball</a:t>
            </a:r>
            <a:r>
              <a:rPr lang="en-IN" sz="2200" dirty="0"/>
              <a:t> to create a filesystem image</a:t>
            </a:r>
          </a:p>
          <a:p>
            <a:pPr lvl="0"/>
            <a:r>
              <a:rPr lang="en-IN" sz="2200" dirty="0"/>
              <a:t>Inspect	- Display detailed information on one or more images</a:t>
            </a:r>
          </a:p>
          <a:p>
            <a:pPr lvl="0"/>
            <a:r>
              <a:rPr lang="en-IN" sz="2200" dirty="0"/>
              <a:t>Load		- Load an image from a tar archive or STDIN</a:t>
            </a:r>
          </a:p>
          <a:p>
            <a:pPr lvl="0"/>
            <a:r>
              <a:rPr lang="en-IN" sz="2200" dirty="0"/>
              <a:t>Ls		- List images</a:t>
            </a:r>
          </a:p>
          <a:p>
            <a:pPr lvl="0"/>
            <a:r>
              <a:rPr lang="en-IN" sz="2200" dirty="0"/>
              <a:t>Prune		- Remove unused images</a:t>
            </a:r>
          </a:p>
          <a:p>
            <a:pPr lvl="0"/>
            <a:r>
              <a:rPr lang="en-IN" sz="2200" dirty="0"/>
              <a:t>Pull		- Download an image from a registry</a:t>
            </a:r>
          </a:p>
          <a:p>
            <a:pPr lvl="0"/>
            <a:r>
              <a:rPr lang="en-IN" sz="2200" dirty="0"/>
              <a:t>Push		- Upload an image to a registry</a:t>
            </a:r>
          </a:p>
          <a:p>
            <a:pPr lvl="0"/>
            <a:r>
              <a:rPr lang="en-IN" sz="2200" dirty="0" err="1"/>
              <a:t>rm</a:t>
            </a:r>
            <a:r>
              <a:rPr lang="en-IN" sz="2200" dirty="0"/>
              <a:t>		- Remove one or more images</a:t>
            </a:r>
          </a:p>
          <a:p>
            <a:pPr lvl="0"/>
            <a:r>
              <a:rPr lang="en-IN" sz="2200" dirty="0"/>
              <a:t>save		- Save one or more images to a tar archive (streamed to STDOUT by default)</a:t>
            </a:r>
          </a:p>
          <a:p>
            <a:r>
              <a:rPr lang="en-IN" sz="2200" dirty="0"/>
              <a:t>tag		- Create a tag TARGET_IMAGE that refers to SOURCE_IMAGE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5C945-B10D-3007-1F7F-1FBC19A4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20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AFED-B38C-4D8A-A4D0-EDF6F2B7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– real life development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1EA1C-8AE4-08F9-65CE-65714A68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98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5A49-AB45-436C-AF8C-FAB45610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8ED0D-82E0-48B8-8638-DBBE29561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951" y="1"/>
            <a:ext cx="12197951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651F-ABD1-5C08-B8DD-AF7F4AA6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01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0BB5-B925-40CF-AC1F-A254C6CD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CE349C-8EDD-46F7-93A5-8437BE962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5F2-824F-F8D8-0E9A-CC7E90A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7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787E-038A-473C-8E10-89A3C838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49400-CAAC-40C4-90E9-727EA4DB0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BF2D3-585B-DD14-4BF6-DE0F790B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68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CC68-37BF-48D8-8825-DF0B39E8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7E0C6-79C3-4CF2-AA56-6A9C547A9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BEB89-A003-FA27-394B-333495AC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99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9CE8-1729-476C-87BA-0799101D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54878-BA0A-4E57-B15A-F353929EC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8FC5-F055-0D84-25C8-45AACCA4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29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E6941-A510-4E6C-8D32-F9D60C19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4C533-C166-4447-B3AD-239C5D1C6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D359F-90E3-2D65-4EDE-58F22F4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40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601F-790A-4C79-8806-B06428D2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54D35-AE99-4886-A254-3663FCBE2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7952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5B2D8-F819-12F7-1C7D-5BEA5C9B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33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5945-F20B-4131-8269-3EAAC5F6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7BF6F-D93F-4A27-8703-C371837B5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DFF3-5082-CE70-2F03-1FBD46FF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7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5527-B0E9-409B-90BA-399860A7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Docker?</a:t>
            </a:r>
          </a:p>
        </p:txBody>
      </p:sp>
      <p:pic>
        <p:nvPicPr>
          <p:cNvPr id="3" name="video-output-60827FA0-0263-46F5-AEEC-367C2692795B">
            <a:hlinkClick r:id="" action="ppaction://media"/>
            <a:extLst>
              <a:ext uri="{FF2B5EF4-FFF2-40B4-BE49-F238E27FC236}">
                <a16:creationId xmlns:a16="http://schemas.microsoft.com/office/drawing/2014/main" id="{C6ACF388-0827-40D2-B468-9DA85A9E4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053" y="2199510"/>
            <a:ext cx="7984320" cy="44911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F308A-3E2D-88B5-B7F8-D0665FBA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9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04E3-91DE-453C-B9E9-493509A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– real life development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3DE77-BF4A-4632-A398-3EDCCDBC1A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39" y="2049600"/>
            <a:ext cx="8073861" cy="47090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4A07F-D087-9E01-54FC-0CEE2A3F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87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83B3-C43C-4702-8738-F5A3D051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Documents &amp; YouTube Videos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34E9700-2281-4A6E-A716-702B95C80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186462" cy="3599316"/>
          </a:xfrm>
        </p:spPr>
        <p:txBody>
          <a:bodyPr/>
          <a:lstStyle/>
          <a:p>
            <a:r>
              <a:rPr lang="en-IN" u="sng" dirty="0">
                <a:effectLst/>
                <a:hlinkClick r:id="rId2"/>
              </a:rPr>
              <a:t>https://www.youtube.com/watch?v=pg19Z8LL06w</a:t>
            </a:r>
            <a:r>
              <a:rPr lang="en-IN" dirty="0">
                <a:effectLst/>
              </a:rPr>
              <a:t> (Short Course)</a:t>
            </a:r>
          </a:p>
          <a:p>
            <a:r>
              <a:rPr lang="en-IN" u="sng" dirty="0">
                <a:effectLst/>
                <a:hlinkClick r:id="rId3"/>
              </a:rPr>
              <a:t>https://www.youtube.com/watch?v=3c-iBn73dDE&amp;t=17s</a:t>
            </a:r>
            <a:r>
              <a:rPr lang="en-IN" dirty="0">
                <a:effectLst/>
              </a:rPr>
              <a:t> (Full Course)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B2E74-5DBC-FE48-8420-8951141E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0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BA0BB-5A88-4428-A044-E79F56E1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Thank You…!!!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823DD-21EF-47B5-8546-2A71F4787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Srimanth Shaik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BD10E-8E9E-8951-A920-0867777D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5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F138-7B27-4585-9D64-82BA22FA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&amp; Why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8D8B0-479B-D5F4-8283-6AF83A5D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9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1F3D-8ECF-4F78-8B02-EEDC6402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&amp; Why we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EDD47-877F-4B8F-8D7C-6D5059DA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effectLst/>
              </a:rPr>
              <a:t>It is a platform for building, running, and shipping applications in a consistent manner.</a:t>
            </a:r>
          </a:p>
          <a:p>
            <a:pPr marL="0" indent="0">
              <a:buNone/>
            </a:pPr>
            <a:endParaRPr lang="en-IN" i="1" dirty="0">
              <a:effectLst/>
            </a:endParaRPr>
          </a:p>
          <a:p>
            <a:pPr marL="0" indent="0">
              <a:buNone/>
            </a:pPr>
            <a:r>
              <a:rPr lang="en-IN" i="1" dirty="0">
                <a:effectLst/>
              </a:rPr>
              <a:t>Why?</a:t>
            </a:r>
            <a:endParaRPr lang="en-IN" dirty="0">
              <a:effectLst/>
            </a:endParaRPr>
          </a:p>
          <a:p>
            <a:pPr lvl="0"/>
            <a:r>
              <a:rPr lang="en-IN" dirty="0">
                <a:effectLst/>
              </a:rPr>
              <a:t>One or more files missing.</a:t>
            </a:r>
          </a:p>
          <a:p>
            <a:pPr lvl="0"/>
            <a:r>
              <a:rPr lang="en-IN" dirty="0">
                <a:effectLst/>
              </a:rPr>
              <a:t>Software version mismatch.</a:t>
            </a:r>
          </a:p>
          <a:p>
            <a:pPr lvl="0"/>
            <a:r>
              <a:rPr lang="en-IN" dirty="0">
                <a:effectLst/>
              </a:rPr>
              <a:t>Different configuration settings.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E95FE-90CD-C062-C207-2277C0B2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4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EE83-3741-4E69-A414-2C45D41A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Docker?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A44BA-7902-348E-33B5-1A6A94D4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1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BD92-F773-4603-83FA-EC99E186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4D09-5825-437A-A810-A5E8F7F86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effectLst/>
              </a:rPr>
              <a:t>It offers portability, consistency, and scalability for deploying applications in different environments.</a:t>
            </a:r>
          </a:p>
          <a:p>
            <a:pPr marL="0" indent="0">
              <a:buNone/>
            </a:pPr>
            <a:endParaRPr lang="en-IN" dirty="0">
              <a:effectLst/>
            </a:endParaRPr>
          </a:p>
          <a:p>
            <a:pPr lvl="0"/>
            <a:r>
              <a:rPr lang="en-IN" i="1" dirty="0">
                <a:effectLst/>
              </a:rPr>
              <a:t>Portability:</a:t>
            </a:r>
            <a:r>
              <a:rPr lang="en-IN" dirty="0">
                <a:effectLst/>
              </a:rPr>
              <a:t> Docker images can be run on any operating system, making it easy to deploy applications to different environments.</a:t>
            </a:r>
          </a:p>
          <a:p>
            <a:pPr lvl="0"/>
            <a:r>
              <a:rPr lang="en-IN" i="1" dirty="0">
                <a:effectLst/>
              </a:rPr>
              <a:t>Consistency:</a:t>
            </a:r>
            <a:r>
              <a:rPr lang="en-IN" dirty="0">
                <a:effectLst/>
              </a:rPr>
              <a:t> Docker containers provide a consistent environment for applications to run in. This means that developers can be confident that their applications will work the same way on any machine that they are run on.</a:t>
            </a:r>
          </a:p>
          <a:p>
            <a:pPr lvl="0"/>
            <a:r>
              <a:rPr lang="en-IN" i="1" dirty="0">
                <a:effectLst/>
              </a:rPr>
              <a:t>Scalability:</a:t>
            </a:r>
            <a:r>
              <a:rPr lang="en-IN" dirty="0">
                <a:effectLst/>
              </a:rPr>
              <a:t> Docker containers can be easily scaled up or down, making it easy to manage applications with varying workloads.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73202-9E13-CE9E-4CBD-C7D55D08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3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0466-8E68-4438-875B-F29142E4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Docker Works?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C4ED2-ABD9-528D-34E6-24B1EA29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1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562C-E32D-4169-A659-F074DC6D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Docker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93F8B-10CD-46F3-91BF-6F02B793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>
                <a:effectLst/>
              </a:rPr>
              <a:t>Docker uses a client-server architecture. The Docker client talks to the Docker daemon, which does the heavy lifting of building, running, and distributing your Docker containers.</a:t>
            </a:r>
          </a:p>
          <a:p>
            <a:pPr lvl="0"/>
            <a:endParaRPr lang="en-IN" dirty="0">
              <a:effectLst/>
            </a:endParaRPr>
          </a:p>
          <a:p>
            <a:pPr lvl="0"/>
            <a:r>
              <a:rPr lang="en-IN" dirty="0">
                <a:effectLst/>
              </a:rPr>
              <a:t>The Docker client and daemon can run on the same system, or you can connect a Docker client to a remote Docker daemon.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D85AF-DECD-BBFB-251F-E07BEAE7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96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CLUDEHIDDENSLIDES" val="False"/>
  <p:tag name="NUMBEROFPAGES" val="32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978</Words>
  <Application>Microsoft Office PowerPoint</Application>
  <PresentationFormat>Widescreen</PresentationFormat>
  <Paragraphs>146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Symbol</vt:lpstr>
      <vt:lpstr>Trebuchet MS</vt:lpstr>
      <vt:lpstr>Berlin</vt:lpstr>
      <vt:lpstr>Docker</vt:lpstr>
      <vt:lpstr>Concepts</vt:lpstr>
      <vt:lpstr>What is Docker?</vt:lpstr>
      <vt:lpstr>What is Docker &amp; Why we use?</vt:lpstr>
      <vt:lpstr>What is Docker &amp; Why we use?</vt:lpstr>
      <vt:lpstr>Why Docker?</vt:lpstr>
      <vt:lpstr>Why Docker?</vt:lpstr>
      <vt:lpstr>How does Docker Works?</vt:lpstr>
      <vt:lpstr>How does Docker Works?</vt:lpstr>
      <vt:lpstr>Architecture</vt:lpstr>
      <vt:lpstr>Docker Image</vt:lpstr>
      <vt:lpstr>Docker Image</vt:lpstr>
      <vt:lpstr>Docker Containers</vt:lpstr>
      <vt:lpstr>Docker Containers</vt:lpstr>
      <vt:lpstr>Installation</vt:lpstr>
      <vt:lpstr>Commands</vt:lpstr>
      <vt:lpstr>PowerPoint Presentation</vt:lpstr>
      <vt:lpstr>PowerPoint Presentation</vt:lpstr>
      <vt:lpstr>PowerPoint Presentation</vt:lpstr>
      <vt:lpstr>Short Cuts</vt:lpstr>
      <vt:lpstr>Docker – real life development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– real life development process</vt:lpstr>
      <vt:lpstr>Documents &amp; YouTube Videos</vt:lpstr>
      <vt:lpstr>Thank You…!!!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Shaik, Srimanth (KT)</dc:creator>
  <cp:lastModifiedBy>Srimanth Shaik (external)</cp:lastModifiedBy>
  <cp:revision>46</cp:revision>
  <dcterms:created xsi:type="dcterms:W3CDTF">2023-11-29T03:42:03Z</dcterms:created>
  <dcterms:modified xsi:type="dcterms:W3CDTF">2024-03-29T16:33:26Z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41da7a-79c1-417c-b408-16c0bfe99fca_Enabled">
    <vt:lpwstr>true</vt:lpwstr>
  </property>
  <property fmtid="{D5CDD505-2E9C-101B-9397-08002B2CF9AE}" pid="3" name="MSIP_Label_3741da7a-79c1-417c-b408-16c0bfe99fca_SetDate">
    <vt:lpwstr>2024-02-23T05:01:50Z</vt:lpwstr>
  </property>
  <property fmtid="{D5CDD505-2E9C-101B-9397-08002B2CF9AE}" pid="4" name="MSIP_Label_3741da7a-79c1-417c-b408-16c0bfe99fca_Method">
    <vt:lpwstr>Standard</vt:lpwstr>
  </property>
  <property fmtid="{D5CDD505-2E9C-101B-9397-08002B2CF9AE}" pid="5" name="MSIP_Label_3741da7a-79c1-417c-b408-16c0bfe99fca_Name">
    <vt:lpwstr>Internal Only - Amber</vt:lpwstr>
  </property>
  <property fmtid="{D5CDD505-2E9C-101B-9397-08002B2CF9AE}" pid="6" name="MSIP_Label_3741da7a-79c1-417c-b408-16c0bfe99fca_SiteId">
    <vt:lpwstr>1e355c04-e0a4-42ed-8e2d-7351591f0ef1</vt:lpwstr>
  </property>
  <property fmtid="{D5CDD505-2E9C-101B-9397-08002B2CF9AE}" pid="7" name="MSIP_Label_3741da7a-79c1-417c-b408-16c0bfe99fca_ActionId">
    <vt:lpwstr>eb4ffd05-b059-45c8-ba38-9a454820df93</vt:lpwstr>
  </property>
  <property fmtid="{D5CDD505-2E9C-101B-9397-08002B2CF9AE}" pid="8" name="MSIP_Label_3741da7a-79c1-417c-b408-16c0bfe99fca_ContentBits">
    <vt:lpwstr>0</vt:lpwstr>
  </property>
</Properties>
</file>